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5" r:id="rId5"/>
    <p:sldId id="266" r:id="rId6"/>
    <p:sldId id="262" r:id="rId7"/>
    <p:sldId id="263" r:id="rId8"/>
    <p:sldId id="269" r:id="rId9"/>
    <p:sldId id="270" r:id="rId10"/>
    <p:sldId id="301" r:id="rId11"/>
    <p:sldId id="268" r:id="rId12"/>
    <p:sldId id="278" r:id="rId13"/>
    <p:sldId id="271" r:id="rId14"/>
    <p:sldId id="267" r:id="rId15"/>
    <p:sldId id="279" r:id="rId16"/>
    <p:sldId id="280" r:id="rId17"/>
    <p:sldId id="281" r:id="rId18"/>
    <p:sldId id="272" r:id="rId19"/>
    <p:sldId id="273" r:id="rId20"/>
    <p:sldId id="282" r:id="rId21"/>
    <p:sldId id="283" r:id="rId22"/>
    <p:sldId id="284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3" r:id="rId36"/>
    <p:sldId id="305" r:id="rId37"/>
    <p:sldId id="302" r:id="rId38"/>
    <p:sldId id="304" r:id="rId39"/>
    <p:sldId id="307" r:id="rId40"/>
    <p:sldId id="306" r:id="rId41"/>
    <p:sldId id="295" r:id="rId42"/>
    <p:sldId id="274" r:id="rId43"/>
    <p:sldId id="275" r:id="rId44"/>
    <p:sldId id="276" r:id="rId45"/>
    <p:sldId id="299" r:id="rId46"/>
    <p:sldId id="300" r:id="rId47"/>
    <p:sldId id="264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/>
    <p:restoredTop sz="94709"/>
  </p:normalViewPr>
  <p:slideViewPr>
    <p:cSldViewPr snapToGrid="0" snapToObjects="1">
      <p:cViewPr varScale="1">
        <p:scale>
          <a:sx n="53" d="100"/>
          <a:sy n="53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스크린샷 1.png" descr="스크린샷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프레젠테이션 제목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평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—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화로운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제작記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3" name="프레젠테이션 부제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ESP32-S3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를 활용한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Device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기반 해킹도구 개발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54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934" y="842064"/>
            <a:ext cx="4321117" cy="431650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5" name="소속 및 날짜"/>
          <p:cNvSpPr txBox="1"/>
          <p:nvPr/>
        </p:nvSpPr>
        <p:spPr>
          <a:xfrm>
            <a:off x="1201340" y="11859862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784225">
              <a:defRPr sz="3420" b="1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㈜디바이스넷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–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정재완 선임연구원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56" name="poc-security.png" descr="poc-secur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10" y="11672089"/>
            <a:ext cx="2554890" cy="204391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© Hackingcamp. All Rights Reserved"/>
          <p:cNvSpPr txBox="1"/>
          <p:nvPr/>
        </p:nvSpPr>
        <p:spPr>
          <a:xfrm>
            <a:off x="10033888" y="13134353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© Hackingcamp. All Rights Reserved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68CB-31CD-1B38-7AFD-953173042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B068C618-9357-7033-ACF3-1998B32A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8FED25A5-F1B1-9A85-50FE-304980B93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9A05B5DF-18D2-BF9E-B7E8-67ADC34B379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근대적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(?)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 방법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348E5CC8-E116-ABBF-B9FD-B264E669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4806A1BD-DB6E-3B46-10A4-06070F4E81C9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49AE1388-B865-8B12-D97B-92A4C0D8D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67B954B-FCA4-8CAB-50B7-8B529FBD4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357" y="4500782"/>
            <a:ext cx="15967286" cy="69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086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90F7-C564-1A5F-AA1C-EE27E0AB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5FF9AC5A-7C57-4F04-B99F-352AE77F4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6B92C28C-0302-BD97-5BDB-77FF02443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59F1AC97-33FA-A1A2-FEC4-7F129C619BF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방법의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5DE2C047-3144-21EA-4508-91E9AF60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442501C4-6093-AED1-2F58-487DA1AFC062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4DA62A08-AC81-4B43-6996-A78D54358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9326DA3-6F72-6A92-FB89-9C6029F11C20}"/>
              </a:ext>
            </a:extLst>
          </p:cNvPr>
          <p:cNvSpPr/>
          <p:nvPr/>
        </p:nvSpPr>
        <p:spPr>
          <a:xfrm>
            <a:off x="3194304" y="6655750"/>
            <a:ext cx="3632200" cy="202011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악성코드를  포함하는 파일을 첨부</a:t>
            </a: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A5C14863-69B2-C20B-52C0-E0CC576A64F6}"/>
              </a:ext>
            </a:extLst>
          </p:cNvPr>
          <p:cNvSpPr/>
          <p:nvPr/>
        </p:nvSpPr>
        <p:spPr>
          <a:xfrm>
            <a:off x="7271004" y="716077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CD3A89A-6441-CBAA-3A55-C6609AD7FCB6}"/>
              </a:ext>
            </a:extLst>
          </p:cNvPr>
          <p:cNvSpPr/>
          <p:nvPr/>
        </p:nvSpPr>
        <p:spPr>
          <a:xfrm>
            <a:off x="17875504" y="6655750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그대로 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감염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C9DEBAC-BC00-DF6A-68DB-E9B2B7BF853D}"/>
              </a:ext>
            </a:extLst>
          </p:cNvPr>
          <p:cNvSpPr/>
          <p:nvPr/>
        </p:nvSpPr>
        <p:spPr>
          <a:xfrm>
            <a:off x="10534904" y="6655749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이용자의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실행을 유도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82C05062-757E-CC23-4341-E3604D8F5B7E}"/>
              </a:ext>
            </a:extLst>
          </p:cNvPr>
          <p:cNvSpPr/>
          <p:nvPr/>
        </p:nvSpPr>
        <p:spPr>
          <a:xfrm>
            <a:off x="14611604" y="716077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0078BE91-28C8-66C3-B173-3BD532C3A2B6}"/>
              </a:ext>
            </a:extLst>
          </p:cNvPr>
          <p:cNvSpPr/>
          <p:nvPr/>
        </p:nvSpPr>
        <p:spPr>
          <a:xfrm>
            <a:off x="3194304" y="5321808"/>
            <a:ext cx="14236700" cy="1233414"/>
          </a:xfrm>
          <a:prstGeom prst="rightArrow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첨부 및 실행까지 자동화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52080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2AA5-DC71-5596-7DCF-46F8FDAAA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C868C5C6-4A70-3756-4219-A0FEBFD3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51C06916-A1F2-5B4A-63DE-D2E8E5543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B082008F-065F-24A4-68CA-06E17C5272D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방법의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A1AA6276-E36D-62B7-3ACF-CBC8D238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8C645269-E4C9-5B69-0D91-35233CA58529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70166F1D-4C56-67FC-8678-2FAAF468F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96C8E84-EB88-03F4-7E0B-8FE715BD9FD0}"/>
              </a:ext>
            </a:extLst>
          </p:cNvPr>
          <p:cNvSpPr/>
          <p:nvPr/>
        </p:nvSpPr>
        <p:spPr>
          <a:xfrm>
            <a:off x="3194304" y="6655750"/>
            <a:ext cx="10972800" cy="202011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악성코드를  포함하는 파일을</a:t>
            </a:r>
            <a:endParaRPr kumimoji="0" lang="en-US" altLang="ko-K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자동으로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강제로 실행</a:t>
            </a:r>
            <a:endParaRPr kumimoji="0" lang="en-US" altLang="ko-K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3F1A7B1-D6DF-1746-0F1F-0D9F7DAFC8B9}"/>
              </a:ext>
            </a:extLst>
          </p:cNvPr>
          <p:cNvSpPr/>
          <p:nvPr/>
        </p:nvSpPr>
        <p:spPr>
          <a:xfrm>
            <a:off x="17875504" y="6655750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그대로 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감염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AA7639E8-AB00-F66D-5ED1-E957AE7D0209}"/>
              </a:ext>
            </a:extLst>
          </p:cNvPr>
          <p:cNvSpPr/>
          <p:nvPr/>
        </p:nvSpPr>
        <p:spPr>
          <a:xfrm>
            <a:off x="14611604" y="716077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46166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D31A-C1DC-EBDB-FAB4-9C6B92DE7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2227BB9A-5E00-3826-D031-9F2D379D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1CB9F067-DDD6-76DF-C1F9-C791F06CA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E758C1EF-C4A1-C709-392F-6955136D3A8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감염된 이후의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TODO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CD5CEE22-C4EF-61D6-5981-CB2AECEBE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0282D9F7-131F-424F-55D5-065493C6803F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C191BFE5-09F0-651D-C28C-8452796D1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7F29DA0F-6752-A4C2-0B73-73B07D929C6E}"/>
              </a:ext>
            </a:extLst>
          </p:cNvPr>
          <p:cNvSpPr/>
          <p:nvPr/>
        </p:nvSpPr>
        <p:spPr>
          <a:xfrm>
            <a:off x="10654284" y="574094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84BD399-C446-9084-7DDC-C954979CDED7}"/>
              </a:ext>
            </a:extLst>
          </p:cNvPr>
          <p:cNvSpPr/>
          <p:nvPr/>
        </p:nvSpPr>
        <p:spPr>
          <a:xfrm>
            <a:off x="6577584" y="5246090"/>
            <a:ext cx="3632200" cy="2020114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감염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4A221BB-20FF-F154-4590-9B983CD7C6BD}"/>
              </a:ext>
            </a:extLst>
          </p:cNvPr>
          <p:cNvSpPr/>
          <p:nvPr/>
        </p:nvSpPr>
        <p:spPr>
          <a:xfrm>
            <a:off x="13918184" y="5235919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Reverse Shell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5D3F2E1-D959-8B5B-2F45-7E563983468A}"/>
              </a:ext>
            </a:extLst>
          </p:cNvPr>
          <p:cNvSpPr/>
          <p:nvPr/>
        </p:nvSpPr>
        <p:spPr>
          <a:xfrm>
            <a:off x="13918184" y="7465164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Network Hack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2BBCA63-57C8-A7CD-B71C-127E7BDDC190}"/>
              </a:ext>
            </a:extLst>
          </p:cNvPr>
          <p:cNvSpPr/>
          <p:nvPr/>
        </p:nvSpPr>
        <p:spPr>
          <a:xfrm>
            <a:off x="13918184" y="9637678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정보유출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285970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02DA-5B34-83AD-3DA9-0637B75D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AB15269B-3C50-DAB2-CD3A-6ED6D2A8EA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Human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Interface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Device</a:t>
            </a: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Keyboard, Mouse,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등등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사용자 인터페이스를 담당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HID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이용하여 키보드 입력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마우스입력 등을 수행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5909A3C9-C6F2-6AF7-342A-B6B95FFD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C93CF5FD-D846-112B-7798-2C1D38D1D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이론</a:t>
            </a: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E450567E-C56C-2122-3BCD-0590BC5F294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HID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5D1EAA4C-C43D-55D8-CD4D-781C7E02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BC040068-8ECD-B162-5616-75331D59F515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58CFE73C-A9FA-62D1-AA5B-9E6325C0D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88293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16D1-99B4-7501-2FA1-1A6D8182E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E725B7D4-72B4-2896-E32E-797E155374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Mass-storage Device Class</a:t>
            </a: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통신 프로토콜 중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대용량 저장소 장치 유형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이를 통해 저장소를 마운트 하고 데이터를 저장 또는 읽을 수 있음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723E9A07-5327-265C-9B0F-76335B04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E7F1927B-7387-818E-1986-E142B9455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이론</a:t>
            </a: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B25B3E18-C509-AE8D-A6A1-A605E68AF88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MSC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EE5D956C-616B-7192-976E-1AFDBA3C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000070E7-C085-C362-8782-962A25182906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E8B802BF-8986-9513-35EF-4F73EA5F2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72047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5E0B-565C-45FB-0D7F-C96E5779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A4C243D7-6652-A864-10FF-C827CD5541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CDC : Communication Device Class</a:t>
            </a:r>
          </a:p>
          <a:p>
            <a:pPr lvl="1"/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CDC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는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Host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와 소통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통신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을 위한 장치 유형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Network, Serial,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등 다양한 통신 을 지원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NCM : Network Control Model</a:t>
            </a:r>
          </a:p>
          <a:p>
            <a:pPr lvl="1"/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NCM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은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CDC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기반으로 동작하는 네트워크 제어 모델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이를 통해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디바이스를 네트워크 인터페이스로 인식 시킬 수 있음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7E17B47F-7BB0-E09B-976B-0CD41A5A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3758A891-0222-794B-050E-646771EB51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이론</a:t>
            </a: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41ADC31D-A79A-780D-3068-27636E3A1E3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CDC - NCM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986E65E4-CD13-8422-AF88-670275EA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8C0D9C3A-C1B2-7265-DB07-480A9E7EE68A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9F5F2BD-3C0E-CED1-95CC-4E36E65D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93123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4699-ACBA-36CF-67D3-FB2F74DB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FDC8F074-E52F-066E-83D7-A0AA58D3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4C7352C3-1E7A-ACAE-A8C0-FBD13B561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이론</a:t>
            </a: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AC73BCB0-EE8E-2B63-783A-D12725ADFF7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간단한 이론 요약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C77E51F3-900C-E8F8-C8A0-2A41A33D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D8A46E70-9154-25D5-44EA-2D3188AAC673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09F7CE0B-D218-01B4-4DF5-6D0914AF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49BFA0D-80A3-96D7-EC2C-6561F993711F}"/>
              </a:ext>
            </a:extLst>
          </p:cNvPr>
          <p:cNvSpPr/>
          <p:nvPr/>
        </p:nvSpPr>
        <p:spPr>
          <a:xfrm>
            <a:off x="2975734" y="5689077"/>
            <a:ext cx="3632200" cy="450187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악성코드를 저장소에 저장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AB44DA59-EADF-492A-941A-EBE650D6B792}"/>
              </a:ext>
            </a:extLst>
          </p:cNvPr>
          <p:cNvSpPr/>
          <p:nvPr/>
        </p:nvSpPr>
        <p:spPr>
          <a:xfrm>
            <a:off x="7052434" y="6194105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5F2BB27-EE9F-DB43-C71B-93D339167649}"/>
              </a:ext>
            </a:extLst>
          </p:cNvPr>
          <p:cNvSpPr/>
          <p:nvPr/>
        </p:nvSpPr>
        <p:spPr>
          <a:xfrm>
            <a:off x="17656934" y="5689077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HID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를 통해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악성코드를</a:t>
            </a:r>
            <a:endParaRPr kumimoji="0" lang="en-US" altLang="ko-K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강제 실행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475CBC-08BA-9626-D8E2-FD91953FC7CE}"/>
              </a:ext>
            </a:extLst>
          </p:cNvPr>
          <p:cNvSpPr/>
          <p:nvPr/>
        </p:nvSpPr>
        <p:spPr>
          <a:xfrm>
            <a:off x="10316334" y="5689076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MSC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를 통해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USB Flash Drive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로 인식시키기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C418A0F9-DFE0-9814-45E0-67750E628E72}"/>
              </a:ext>
            </a:extLst>
          </p:cNvPr>
          <p:cNvSpPr/>
          <p:nvPr/>
        </p:nvSpPr>
        <p:spPr>
          <a:xfrm>
            <a:off x="14393034" y="6194105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E945B375-F116-749D-50AA-59FA57BCFB6A}"/>
              </a:ext>
            </a:extLst>
          </p:cNvPr>
          <p:cNvSpPr/>
          <p:nvPr/>
        </p:nvSpPr>
        <p:spPr>
          <a:xfrm>
            <a:off x="7052434" y="8675864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4127F01-2336-4947-B39B-1FA6C7AB17A7}"/>
              </a:ext>
            </a:extLst>
          </p:cNvPr>
          <p:cNvSpPr/>
          <p:nvPr/>
        </p:nvSpPr>
        <p:spPr>
          <a:xfrm>
            <a:off x="10316334" y="8170835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NCM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을 통해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네트워크 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Interface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추가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689327B0-DDEE-3C16-8ABC-69DC11A4A32B}"/>
              </a:ext>
            </a:extLst>
          </p:cNvPr>
          <p:cNvSpPr/>
          <p:nvPr/>
        </p:nvSpPr>
        <p:spPr>
          <a:xfrm>
            <a:off x="14393034" y="8675864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E33A902-3C51-B3BA-A67D-4E059515D224}"/>
              </a:ext>
            </a:extLst>
          </p:cNvPr>
          <p:cNvSpPr/>
          <p:nvPr/>
        </p:nvSpPr>
        <p:spPr>
          <a:xfrm>
            <a:off x="17656934" y="8170835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악성코드와 함께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여러 네트워크</a:t>
            </a:r>
            <a:endParaRPr kumimoji="0" lang="en-US" altLang="ko-K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해킹 시도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730836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C656-96B4-AC8A-F136-7C26AD738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03C4B049-A40A-9F9C-2BAF-09EDF98F83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121148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Hak5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Rubber Ducky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D82314FE-4D65-FBF1-F8AD-D62FBD95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6A59F3D8-BA07-0F42-20F0-4916B4E667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F5A35CBB-F130-6C96-3F03-FEAAF078325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상용화된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9493020A-2E62-C0F2-B97E-F11CEC3C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D250827C-F593-95DE-04AF-41971920BE9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E14C36CB-59F0-E66C-2B1D-191499F4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4409115-C74D-BA96-2414-9CD66874E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500" y="4939310"/>
            <a:ext cx="13532849" cy="79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57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1EFFB-5C2E-ED19-83BD-8EE356A5F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6B2268DA-55C9-B327-434B-928B74C73A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사용 프로세서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 ESP32-S3</a:t>
            </a: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활용 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SDK : ESP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IDF 5.3.0</a:t>
            </a: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사용 라이브러리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Tinyusb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+ </a:t>
            </a:r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tusb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25C7EF78-4FC9-B1CD-32E9-B24E5480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C1B6633C-A1BF-C4DA-9EC4-E316213360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0867EAA3-8135-2EC1-9B11-06DDB1B9AAA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1B806289-3DE7-74D3-88E3-CAA674809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8CABE677-A0FA-D2B4-1DCB-FB6FADBDE840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01AB4F3E-BAA0-8DE0-398B-524411864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8442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목차"/>
          <p:cNvSpPr txBox="1">
            <a:spLocks noGrp="1"/>
          </p:cNvSpPr>
          <p:nvPr>
            <p:ph type="body" idx="1"/>
          </p:nvPr>
        </p:nvSpPr>
        <p:spPr>
          <a:xfrm>
            <a:off x="1206499" y="3727825"/>
            <a:ext cx="21971001" cy="82560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역사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HID? MSC? NCM?</a:t>
            </a: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한계점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총정리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0" name="스크린샷 2.png" descr="스크린샷 2.png"/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Agenda"/>
          <p:cNvSpPr txBox="1">
            <a:spLocks noGrp="1"/>
          </p:cNvSpPr>
          <p:nvPr>
            <p:ph type="title"/>
          </p:nvPr>
        </p:nvSpPr>
        <p:spPr>
          <a:xfrm>
            <a:off x="1206500" y="1002822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Agenda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2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63" name="poc-security.png" descr="poc-secur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© Hackingcamp. All Rights Reserved"/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F4BCA-3C81-09D8-D8B8-146F3BCF3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F55B5DDE-068C-188C-C75B-A92A0CCF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3753CB11-E3B7-240E-68C4-FDA796CBD6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315FBE34-E59D-D52E-23C5-6E7A55BF204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07BF9E52-CEF4-F818-9EB7-D4611156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A8C5FD30-C94F-9260-3065-8BCFEE8DE5C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52F7CFA2-667D-4371-DFE5-2E1541D59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983DAE-E3E3-15B2-18A0-61E150C28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815" y="5347615"/>
            <a:ext cx="7844368" cy="52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4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446B-9D00-5353-7D97-5DE36AC20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03DBE5C1-BB9F-1CA7-6B65-1D682CA0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C5BC7070-A9E7-E03D-6D1D-F79DA30303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1CCD88F7-7174-EB31-3099-79FAAB942ACD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268E6FA8-7394-DE3A-EC42-CC8743C9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C8D7AB14-5458-DF55-A87D-6EEC7217D0ED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2D2AFF3-D07E-4F50-476D-30A49339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3EE5078-21F9-7E0F-8EEF-DFBDB6F9E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446" y="5704590"/>
            <a:ext cx="10995107" cy="40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62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4497D-C072-46DB-CF9B-89199306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DFF61ECD-212A-C29A-C07A-CEE81FDD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068BD258-C921-5E59-4CE0-2F3A6C84B7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0B252C96-9FE4-5559-7A39-09D8780C5C42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75CFFC95-9EE8-38D2-0B3E-D04026D7A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1C092527-5368-A019-DD19-E0E95E29C680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DB5961D2-9B83-3DE6-FB7E-2E725E500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B60CAB-7544-6ACC-8036-CF1DA9EE3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105" y="3408587"/>
            <a:ext cx="12789789" cy="924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3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CE5C-D755-2163-0CFC-82A8B7650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7A40BDBD-E7A3-F1E4-F385-13BC0D34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FE5FBFC6-4737-61CC-A5C2-3546C847C6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C09F0FB3-FA60-7BED-C9E2-2BCE26013E1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B91A4091-97F5-FEDE-8E02-300DB32D1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4F165E23-69A0-6CB7-19F1-EB4F686B48C5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D34A676C-6EC1-F405-D5A2-210B30C3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A3FF35-A6D4-5859-591B-CE73CEDE5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231" y="4203666"/>
            <a:ext cx="8209536" cy="77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13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559DF-2AA1-8039-7E9A-44E1E006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81ABB0C5-8036-5FE7-ED92-251C5FFF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A7427CC3-67E7-02C8-6AB0-676DCC581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358B230A-1EF6-AB01-50B5-F5C518263E7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85948FE1-155A-A088-7F23-94824275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3B58FE07-958E-1CCB-DB82-8E386F93F366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C7EC5391-3FEF-173B-3EC6-1E49451E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6370A7-BFF4-67DF-D948-2707BFC66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235" y="3889279"/>
            <a:ext cx="9353527" cy="844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13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376AA-575A-2ED9-FD14-A5091F68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29EC1693-5F2F-620C-4895-9F23EE52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6F003E37-52BD-1018-FFD3-1E2E94D0D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CCD9359C-6805-5C58-D3F9-FFE7B72E097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31109A5C-2264-2E1C-0650-26FB171BD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939DCCA0-4E0C-F00C-68C1-A8E7D4306D69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B7DFF53-D667-E0AF-B306-32D69A02A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BCC4E53-26AD-E42E-7A99-2FA8E89AC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51718" y="861570"/>
            <a:ext cx="8080562" cy="149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8523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46D8-24A0-19FD-B4BF-94576F956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0C095D4A-3587-50F0-2413-B2B2A3B1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62CC60FE-3A05-9760-A53E-3237AFBEAB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E7C08F90-A7E1-F992-F361-C063EEAB130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41C4250F-BD5A-9DB1-7FB9-EEDABC969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786E088A-0C0E-56D1-838A-5C81CA7BC7A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E633CF7E-F3A8-8527-B174-ABFA3822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F6291F3-A116-0B4D-9A16-DBD5A1A57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733" y="4025218"/>
            <a:ext cx="14886534" cy="838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1808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11C81-C1A7-E79E-F676-B777819E1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C52A6983-697B-BCAC-C564-CF45FCD6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4DF168A2-32E5-A032-1FD8-8610320FF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7EFA7621-FE53-080B-D775-BC6E8E047DBB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2DAD09FE-3534-601A-5C67-E1DEE771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9771DE52-BE92-6A5B-1B42-84F1CF178708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D9B3C162-7326-E04C-D4C2-19A58ADF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DD2FCFA-8144-1006-E664-D369ED2FB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04369" y="3889279"/>
            <a:ext cx="14975260" cy="84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142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824E-F902-CD45-D5C3-A3CF65636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6E5A1F13-A891-C53A-E11C-C5F10D27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F5BCBE95-1680-E1D6-ADC1-A113C5CACF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F7A47FDE-ED5A-C9AB-6488-EEE49DBD3E26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HW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50BDEAE7-F4F3-3E59-BDBA-7F6CE709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356B8CF4-C06C-B43B-9BFA-7BEA6C41AD1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27BE1A97-97FC-F417-22EF-29B59339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98F3A76-72E0-400E-A492-9218CC7E7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47" r="35094"/>
          <a:stretch/>
        </p:blipFill>
        <p:spPr>
          <a:xfrm rot="5400000">
            <a:off x="13731874" y="2663796"/>
            <a:ext cx="6584342" cy="966408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DC04C77-DA20-4F30-99BD-F7F49E395A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47" r="35094"/>
          <a:stretch/>
        </p:blipFill>
        <p:spPr>
          <a:xfrm rot="5400000">
            <a:off x="4067786" y="2663792"/>
            <a:ext cx="6584339" cy="96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7778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0C1F-7A44-C085-1E95-7049AFD2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FA40CBFF-76D7-C62E-12EA-9A38CB52C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0A767906-04F9-9DF2-61F6-FA6A933234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5994E670-849C-4E69-4B5B-95283E32DF2B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3599C304-CBA9-8A18-38C8-F0E3FBB7C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A0F899C7-E14D-C688-B078-8F460B95A3A3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75366610-E0B0-852F-1E73-3DB5DE7A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4195D49-BD1B-EB9B-E045-2E26DF19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711" y="3578053"/>
            <a:ext cx="18706576" cy="864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198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/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9725724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Plug &amp; Play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라는 관점이 유행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말 그대로 꽂으면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“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실행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”</a:t>
            </a: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AUTORUN.INF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파일에 설정하면 설정한대로 실행이 가능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/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/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역사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/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과거의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with (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라떼는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말야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/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2F26DBF5-F20B-D713-84FD-CBAD1907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이스트시큐리티 기업 | 보안칼럼 |USB 보안">
            <a:extLst>
              <a:ext uri="{FF2B5EF4-FFF2-40B4-BE49-F238E27FC236}">
                <a16:creationId xmlns:a16="http://schemas.microsoft.com/office/drawing/2014/main" id="{41FCA9D5-68F8-E1C9-CFBC-E92A5808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015" y="5116250"/>
            <a:ext cx="12070429" cy="547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B39E-3984-8E8F-D68D-0B83E94F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93C2A9FB-E114-015D-2AC9-1B5CD652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173B9FF0-B9F9-D17F-F86A-7A4236CED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EC0E8E81-6768-3995-9E9F-22AD258AA6E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5C8AA719-8160-6823-CBCE-D3D6268D1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C0BE0134-400D-7703-0FEF-F26E6DC6C5D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CCDA090-BFA0-A080-BE4F-2A0E23C86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0D28FFF-6232-7421-39A4-53CA9218B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509" y="5972051"/>
            <a:ext cx="18398979" cy="3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81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B2A59-2DDE-C492-9CE6-92239F81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93625AF0-9F84-A7B2-C22C-FDB52618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88581EE7-2C92-DC03-0004-BCB31073B3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20F16734-DB04-CB3D-D2DC-E835C7B7242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D04463B6-D208-0EB8-D7F5-5AC76C6C9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1D5F98C4-D9E4-A464-46A6-B36CC396F2A6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09A70E93-8D01-DA75-B341-D51FB114C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43C93B8-588F-D4D7-E5ED-B50C37D6F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782" y="6177917"/>
            <a:ext cx="13318434" cy="37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969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02C26-18D7-78FE-CC0C-1D4C5D31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3B90F540-437E-4331-5DB8-47B9235D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84406718-21FB-E00C-794E-5E98630A57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9F021A91-EABA-B564-1216-D486E426040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9B08D1C3-14F9-A71C-7101-1C60E105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8B85B4D3-214B-2CF7-ADE7-58E41BAA34A8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6E77CA33-BD51-0EED-9A8D-C9185AA6C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E636C7-74C3-9709-A7EF-AFD49EA07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783" y="5246867"/>
            <a:ext cx="13758432" cy="58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5345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B9334-4FF5-47C0-DB3D-46F7E79AF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5B0C63CE-DFA3-B101-3533-2A84D5B6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736BC589-45AB-22C2-1896-885DC9FA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3989D04B-7642-79BE-9AB2-01600A0C260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EE882C42-0ACE-25EB-6F1B-1128495F7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20A4E640-ABEB-E29A-2B03-764450ABACE0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7B68D2F9-0508-BFA5-23BB-A3268F06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AD1DE29-4631-4777-447F-D7EB344DC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667" y="6567177"/>
            <a:ext cx="13828663" cy="3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243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1C5F8-3593-B32F-B886-BD70BD205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EA2DDC01-FBC6-0426-AC8E-0603DAE4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B8FBE5C8-2755-38C1-FA49-66223AC2B7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설계 및 제작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D79DF063-2397-644E-3B12-50940432A76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직접 만드는 재미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~ ( SW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편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505222EA-6AA4-AF45-0F6B-F90E7E3C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8BB10003-0B7B-353D-999D-92E5A25747C5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rPr dirty="0"/>
              <a:t>© </a:t>
            </a:r>
            <a:r>
              <a:rPr dirty="0" err="1"/>
              <a:t>Hackingcamp</a:t>
            </a:r>
            <a:r>
              <a:rPr dirty="0"/>
              <a:t>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D346D113-5A9C-0735-71F9-2780269FB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FD96F69-D75E-A7A1-BEBC-43778943B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4919392"/>
            <a:ext cx="11312776" cy="68211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3BD4CAA-610C-4A8A-F8B7-891466951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5971" y="3889279"/>
            <a:ext cx="9711529" cy="83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3411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5CF4-F3A5-48AF-5C00-FCFA8FEB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E6BAC907-A7FD-BC03-8F03-DEC4C3E2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862B05F9-02B4-3C50-EE91-A5FEA0E187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BC975AB5-80C4-C547-D16F-8ACCFD17003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3F4DEE86-DBAA-F63F-1A9F-89C9E979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52F3D076-F9D1-C0BF-745F-99D085965B4E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B06A31BD-5B75-70BE-0DA0-2A5BB326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검색결과 &gt;usb메모리, 신세계백화점">
            <a:extLst>
              <a:ext uri="{FF2B5EF4-FFF2-40B4-BE49-F238E27FC236}">
                <a16:creationId xmlns:a16="http://schemas.microsoft.com/office/drawing/2014/main" id="{D60E9E10-8DE5-1714-ED11-E3B7AFA9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64" y="5424161"/>
            <a:ext cx="4958221" cy="49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53FF56D-CB8A-66D2-54ED-20490A0E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40" y="5708438"/>
            <a:ext cx="6179630" cy="43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09F84A73-FE4B-ADAA-759E-3E9B10468A6C}"/>
              </a:ext>
            </a:extLst>
          </p:cNvPr>
          <p:cNvSpPr/>
          <p:nvPr/>
        </p:nvSpPr>
        <p:spPr>
          <a:xfrm>
            <a:off x="6947085" y="6895476"/>
            <a:ext cx="2068950" cy="17101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연결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22A910C-E191-7162-D92F-02EBFF0C3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5436" y="5555706"/>
            <a:ext cx="10142064" cy="43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95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B2146-D557-1533-E6B7-AC759A83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F1803B5F-CDAD-AEE4-E4CB-5F364432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5D7628B3-EFAE-8A4B-E74C-B3721ED734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A3897359-2B56-317D-642B-D692BBE11864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(2)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63925B5D-BBD4-EECF-135D-AB61EC689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955887B7-280F-13CE-4A91-6299FD829292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C4913983-CF0E-71EE-7A64-9C4F2E79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Logitech 무선 슬림 키보드 마우스 세트 | 코스트코 코리아">
            <a:extLst>
              <a:ext uri="{FF2B5EF4-FFF2-40B4-BE49-F238E27FC236}">
                <a16:creationId xmlns:a16="http://schemas.microsoft.com/office/drawing/2014/main" id="{F32FC1ED-5473-FEC4-C2BB-37C5EACD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500" r="96917">
                        <a14:foregroundMark x1="8667" y1="55167" x2="8667" y2="55167"/>
                        <a14:foregroundMark x1="4917" y1="45917" x2="4917" y2="45917"/>
                        <a14:foregroundMark x1="1500" y1="52417" x2="1500" y2="52417"/>
                        <a14:foregroundMark x1="90917" y1="59833" x2="90917" y2="59833"/>
                        <a14:foregroundMark x1="96917" y1="50167" x2="96917" y2="5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24" y="4052293"/>
            <a:ext cx="6063164" cy="60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1187B-9035-6E4E-4A98-EBFD340F8307}"/>
              </a:ext>
            </a:extLst>
          </p:cNvPr>
          <p:cNvSpPr txBox="1"/>
          <p:nvPr/>
        </p:nvSpPr>
        <p:spPr>
          <a:xfrm>
            <a:off x="1888737" y="9124841"/>
            <a:ext cx="5056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키보드와 마우스의 제어권을 가져와</a:t>
            </a:r>
            <a:endParaRPr lang="en-US" altLang="ko-KR" dirty="0"/>
          </a:p>
          <a:p>
            <a:r>
              <a:rPr lang="en-US" altLang="ko-KR" dirty="0"/>
              <a:t>PC</a:t>
            </a:r>
            <a:r>
              <a:rPr lang="ko-KR" altLang="en-US" dirty="0"/>
              <a:t> 제어</a:t>
            </a: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83FEA32D-C88E-3043-2EAE-0D0E46C65E16}"/>
              </a:ext>
            </a:extLst>
          </p:cNvPr>
          <p:cNvSpPr/>
          <p:nvPr/>
        </p:nvSpPr>
        <p:spPr>
          <a:xfrm>
            <a:off x="10763883" y="7166672"/>
            <a:ext cx="1138798" cy="941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8B993-0197-2CC6-41AC-78B09D54C6F5}"/>
              </a:ext>
            </a:extLst>
          </p:cNvPr>
          <p:cNvSpPr txBox="1"/>
          <p:nvPr/>
        </p:nvSpPr>
        <p:spPr>
          <a:xfrm>
            <a:off x="10033888" y="8505979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악성코드를 강제로 실행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4196CE2-5AD1-5A1D-F808-42F8B48A5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2150" y="4980206"/>
            <a:ext cx="9511237" cy="627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131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A007B-A4DE-BEB2-5D57-92E4D750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77C6AC05-23BF-6652-4A1D-01B60E88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AAD7D2AE-88BA-59EA-70F4-1D9AAEBD27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61608342-7970-57DD-926C-6CEDA08A372D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B97D7B5E-6B34-F9CA-C9F4-2A139732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0F3412E9-3A87-8468-249A-967F5D3FC5FF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0F90F161-9975-1463-EF46-2789624D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B5FB4385-5BDF-42DA-9BC6-00468C3984AA}"/>
              </a:ext>
            </a:extLst>
          </p:cNvPr>
          <p:cNvSpPr/>
          <p:nvPr/>
        </p:nvSpPr>
        <p:spPr>
          <a:xfrm>
            <a:off x="3823746" y="5787991"/>
            <a:ext cx="3667730" cy="373217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PC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74F7D7-4759-8068-1886-EA59823E29D3}"/>
              </a:ext>
            </a:extLst>
          </p:cNvPr>
          <p:cNvSpPr/>
          <p:nvPr/>
        </p:nvSpPr>
        <p:spPr>
          <a:xfrm>
            <a:off x="9282103" y="4500782"/>
            <a:ext cx="705649" cy="748315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방</a:t>
            </a:r>
            <a:endParaRPr lang="en-US" altLang="ko-KR" dirty="0"/>
          </a:p>
          <a:p>
            <a:pPr algn="ctr"/>
            <a:r>
              <a:rPr lang="ko-KR" altLang="en-US" dirty="0"/>
              <a:t>화</a:t>
            </a:r>
            <a:endParaRPr lang="en-US" altLang="ko-KR" dirty="0"/>
          </a:p>
          <a:p>
            <a:pPr algn="ctr"/>
            <a:r>
              <a:rPr lang="ko-KR" altLang="en-US" dirty="0"/>
              <a:t>벽</a:t>
            </a: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B93BB066-FDE2-0634-C34E-7F68A0FF03EE}"/>
              </a:ext>
            </a:extLst>
          </p:cNvPr>
          <p:cNvSpPr/>
          <p:nvPr/>
        </p:nvSpPr>
        <p:spPr>
          <a:xfrm flipH="1">
            <a:off x="9982340" y="5804783"/>
            <a:ext cx="5823544" cy="1696662"/>
          </a:xfrm>
          <a:prstGeom prst="rightArrow">
            <a:avLst>
              <a:gd name="adj1" fmla="val 47101"/>
              <a:gd name="adj2" fmla="val 4352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외부 접속은 </a:t>
            </a:r>
            <a:endParaRPr lang="en-US" altLang="ko-KR" dirty="0"/>
          </a:p>
          <a:p>
            <a:pPr algn="ctr"/>
            <a:r>
              <a:rPr lang="ko-KR" altLang="en-US" dirty="0"/>
              <a:t>방화벽에 의해 차단</a:t>
            </a: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C39C12CC-C1CA-5F53-B203-DD40FF76941F}"/>
              </a:ext>
            </a:extLst>
          </p:cNvPr>
          <p:cNvSpPr/>
          <p:nvPr/>
        </p:nvSpPr>
        <p:spPr>
          <a:xfrm>
            <a:off x="7690929" y="8550263"/>
            <a:ext cx="8114955" cy="1696662"/>
          </a:xfrm>
          <a:prstGeom prst="rightArrow">
            <a:avLst>
              <a:gd name="adj1" fmla="val 47101"/>
              <a:gd name="adj2" fmla="val 4352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내부에서 외부로의 접속은</a:t>
            </a:r>
            <a:endParaRPr lang="en-US" altLang="ko-KR" dirty="0"/>
          </a:p>
          <a:p>
            <a:pPr algn="ctr"/>
            <a:r>
              <a:rPr lang="ko-KR" altLang="en-US" dirty="0"/>
              <a:t>차단되지 않음</a:t>
            </a:r>
          </a:p>
        </p:txBody>
      </p:sp>
      <p:pic>
        <p:nvPicPr>
          <p:cNvPr id="8" name="Picture 8" descr="대한민국 희망 프로젝트]해킹 - PRESS9">
            <a:extLst>
              <a:ext uri="{FF2B5EF4-FFF2-40B4-BE49-F238E27FC236}">
                <a16:creationId xmlns:a16="http://schemas.microsoft.com/office/drawing/2014/main" id="{9F83AC95-B8BC-E978-F313-BAEC821D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337" y="5356283"/>
            <a:ext cx="5283797" cy="52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7151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30FE5-8202-2C69-E3CE-D6A1D6E0E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4702629E-6DE7-1FB2-1762-5D247E9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5F512E28-4B27-F368-7D5B-883C872755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60DAB6E3-6C24-A230-7FBF-CB9FAE82C00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079287A2-7028-3402-0266-CB2DE03D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2B717AF1-D606-73D5-B993-9F18F5FA79DE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52D73A2E-E17E-F46F-C83B-CF02AE117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93ACEA80-1B10-F6A0-E960-6B3A7B24714D}"/>
              </a:ext>
            </a:extLst>
          </p:cNvPr>
          <p:cNvSpPr/>
          <p:nvPr/>
        </p:nvSpPr>
        <p:spPr>
          <a:xfrm>
            <a:off x="3823746" y="5787991"/>
            <a:ext cx="3667730" cy="373217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PC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EBDC6B-2768-9908-0589-ED276CC7F83C}"/>
              </a:ext>
            </a:extLst>
          </p:cNvPr>
          <p:cNvSpPr/>
          <p:nvPr/>
        </p:nvSpPr>
        <p:spPr>
          <a:xfrm>
            <a:off x="9282103" y="4500782"/>
            <a:ext cx="705649" cy="748315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방</a:t>
            </a:r>
            <a:endParaRPr lang="en-US" altLang="ko-KR" dirty="0"/>
          </a:p>
          <a:p>
            <a:pPr algn="ctr"/>
            <a:r>
              <a:rPr lang="ko-KR" altLang="en-US" dirty="0"/>
              <a:t>화</a:t>
            </a:r>
            <a:endParaRPr lang="en-US" altLang="ko-KR" dirty="0"/>
          </a:p>
          <a:p>
            <a:pPr algn="ctr"/>
            <a:r>
              <a:rPr lang="ko-KR" altLang="en-US" dirty="0"/>
              <a:t>벽</a:t>
            </a: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12754132-298C-41FB-C2D8-EC3221AF185D}"/>
              </a:ext>
            </a:extLst>
          </p:cNvPr>
          <p:cNvSpPr/>
          <p:nvPr/>
        </p:nvSpPr>
        <p:spPr>
          <a:xfrm>
            <a:off x="7890382" y="6091017"/>
            <a:ext cx="8114955" cy="1696662"/>
          </a:xfrm>
          <a:prstGeom prst="rightArrow">
            <a:avLst>
              <a:gd name="adj1" fmla="val 47101"/>
              <a:gd name="adj2" fmla="val 4352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악성코드 실행으로</a:t>
            </a:r>
            <a:endParaRPr lang="en-US" altLang="ko-KR" dirty="0"/>
          </a:p>
          <a:p>
            <a:pPr algn="ctr"/>
            <a:r>
              <a:rPr lang="ko-KR" altLang="en-US" dirty="0"/>
              <a:t>시스템 명령 권한을 탈취</a:t>
            </a:r>
          </a:p>
        </p:txBody>
      </p:sp>
      <p:pic>
        <p:nvPicPr>
          <p:cNvPr id="15" name="Picture 8" descr="대한민국 희망 프로젝트]해킹 - PRESS9">
            <a:extLst>
              <a:ext uri="{FF2B5EF4-FFF2-40B4-BE49-F238E27FC236}">
                <a16:creationId xmlns:a16="http://schemas.microsoft.com/office/drawing/2014/main" id="{83D38B7A-0333-C82C-A3A4-86C949BB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337" y="5356283"/>
            <a:ext cx="5283797" cy="52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5673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78D90-D0D3-65D9-42ED-CD749CB9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6D93D0F5-0B51-5140-A4E2-1526F027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3B14B87D-262F-B87A-0C6D-B67DFEFC9C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7ADF7160-7289-3DE3-EB1C-CA44EBECB87C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907F4765-FB96-087C-B352-F2B86687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7A3CF568-BD16-178D-BB12-146C0102A844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F467C52B-1E9F-EEAC-D0B8-D7B957C9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51556930-8213-0F5C-A803-794B3CCCE940}"/>
              </a:ext>
            </a:extLst>
          </p:cNvPr>
          <p:cNvSpPr/>
          <p:nvPr/>
        </p:nvSpPr>
        <p:spPr>
          <a:xfrm>
            <a:off x="3823746" y="5787991"/>
            <a:ext cx="3667730" cy="373217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PC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08D9ADAF-C013-103C-70DD-F41949FA4BDA}"/>
              </a:ext>
            </a:extLst>
          </p:cNvPr>
          <p:cNvSpPr/>
          <p:nvPr/>
        </p:nvSpPr>
        <p:spPr>
          <a:xfrm>
            <a:off x="7890382" y="6091017"/>
            <a:ext cx="8114955" cy="1696662"/>
          </a:xfrm>
          <a:prstGeom prst="rightArrow">
            <a:avLst>
              <a:gd name="adj1" fmla="val 47101"/>
              <a:gd name="adj2" fmla="val 4352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악성코드 실행으로</a:t>
            </a:r>
            <a:endParaRPr lang="en-US" altLang="ko-KR" dirty="0"/>
          </a:p>
          <a:p>
            <a:pPr algn="ctr"/>
            <a:r>
              <a:rPr lang="ko-KR" altLang="en-US" dirty="0"/>
              <a:t>일부 파일을 </a:t>
            </a:r>
            <a:r>
              <a:rPr lang="en-US" altLang="ko-KR" dirty="0"/>
              <a:t>USB </a:t>
            </a:r>
            <a:r>
              <a:rPr lang="ko-KR" altLang="en-US" dirty="0"/>
              <a:t>로 유출</a:t>
            </a:r>
          </a:p>
        </p:txBody>
      </p:sp>
      <p:pic>
        <p:nvPicPr>
          <p:cNvPr id="3" name="Picture 2" descr="검색결과 &gt;usb메모리, 신세계백화점">
            <a:extLst>
              <a:ext uri="{FF2B5EF4-FFF2-40B4-BE49-F238E27FC236}">
                <a16:creationId xmlns:a16="http://schemas.microsoft.com/office/drawing/2014/main" id="{22DE3423-0F84-E26B-4D84-67759FFA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913" y="5638678"/>
            <a:ext cx="4958221" cy="49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583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871BD-D0BF-B4C9-C8CF-60F7CBCA0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0CCE0AC8-4D3E-4D39-1C2C-D1456CC2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7B98854D-02CD-6C56-8D90-35BC6113B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역사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D9A0F49D-EFE1-8B1A-7905-DC85F5A2DB3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과거의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with (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라떼는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말야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BE485BC6-D4B4-F6E1-6819-1FDABA2FD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BA5C1E7A-3AC5-0D92-D714-8613E881F894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F9C829F0-05FC-F9EB-884B-7C244F4FA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D5A9C7-4005-2188-9601-90705BF44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357" y="4129876"/>
            <a:ext cx="18019777" cy="718907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B4B5D60-1136-585D-02F2-68B21AECF828}"/>
              </a:ext>
            </a:extLst>
          </p:cNvPr>
          <p:cNvSpPr/>
          <p:nvPr/>
        </p:nvSpPr>
        <p:spPr>
          <a:xfrm>
            <a:off x="4035552" y="6209625"/>
            <a:ext cx="1565148" cy="595035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 w="38100">
                <a:solidFill>
                  <a:srgbClr val="FF0000"/>
                </a:solidFill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4461B-4E3D-6A81-EE1C-C9021AEC0CD8}"/>
              </a:ext>
            </a:extLst>
          </p:cNvPr>
          <p:cNvSpPr txBox="1"/>
          <p:nvPr/>
        </p:nvSpPr>
        <p:spPr>
          <a:xfrm>
            <a:off x="3094866" y="11311039"/>
            <a:ext cx="927735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dirty="0"/>
              <a:t>https://www.estsecurity.com/public/security-info/column/view/1043</a:t>
            </a:r>
          </a:p>
        </p:txBody>
      </p:sp>
    </p:spTree>
    <p:extLst>
      <p:ext uri="{BB962C8B-B14F-4D97-AF65-F5344CB8AC3E}">
        <p14:creationId xmlns:p14="http://schemas.microsoft.com/office/powerpoint/2010/main" val="337888031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5D15-9834-5A48-EE12-5E08DB9E7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C2DAF992-BF5D-C966-8165-5E30BEF8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1FF7E527-164B-E54D-9436-03B743CED6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시나리오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17114024-B822-E02A-38ED-43BD4766F8B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활용해 해킹까지 이어지는 이야기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E83BCED1-DD17-A415-D2B2-2BEC9470D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97CB29D8-AD70-0F5E-E650-B57D693D8DC3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E82FA9E9-B7FE-A05A-2EE8-6FA00CB24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프레젠테이션 부제">
            <a:extLst>
              <a:ext uri="{FF2B5EF4-FFF2-40B4-BE49-F238E27FC236}">
                <a16:creationId xmlns:a16="http://schemas.microsoft.com/office/drawing/2014/main" id="{493606CC-68B7-5FD7-78B1-F9C9CD9E80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</a:t>
            </a: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Network Interface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 동작시킨 뒤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Http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서버를 운영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HID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</a:t>
            </a: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이용하여 해당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Http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서버로부터 악성 쉘 스크립트 내려 받아 실행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Reverse shell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을 실행시켜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시스템 명령어 권한을 탈취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악성 행위 이후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특정 파일을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 저장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06374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084F-9712-9C87-F387-8119723E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81F8E8CE-317F-CC40-2AFD-2477F833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1C844D28-41D6-3462-C8A9-4DEA3F9DC7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새로운 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A0145E03-7380-0551-2B80-EDC384577FE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시연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30D9DC34-04D2-E2D9-5C92-AA6CAD51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436A02AF-B762-4F90-326B-965F63884F41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7A05A50C-6156-AB05-2B5D-B48303686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24210-B9A9-452B-A0FC-237A0A36F227}"/>
              </a:ext>
            </a:extLst>
          </p:cNvPr>
          <p:cNvSpPr txBox="1"/>
          <p:nvPr/>
        </p:nvSpPr>
        <p:spPr>
          <a:xfrm>
            <a:off x="8703063" y="7750208"/>
            <a:ext cx="697787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실제 </a:t>
            </a:r>
            <a:r>
              <a:rPr kumimoji="0" lang="en-US" altLang="ko-KR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USB </a:t>
            </a:r>
            <a:r>
              <a:rPr kumimoji="0" lang="ko-KR" altLang="en-U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를 활용한 시연</a:t>
            </a:r>
          </a:p>
        </p:txBody>
      </p:sp>
    </p:spTree>
    <p:extLst>
      <p:ext uri="{BB962C8B-B14F-4D97-AF65-F5344CB8AC3E}">
        <p14:creationId xmlns:p14="http://schemas.microsoft.com/office/powerpoint/2010/main" val="120605616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085B-361E-8098-87FA-416A0EDC2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75B6B2A8-B288-8334-5538-5948D2572C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Windows Lock,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또는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UI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없는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Windows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환경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별도의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windows driver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자동 설치 또는 실행하도록 하여 해결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시간 관계상 현재 미 구현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외부 네트워크 연결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WiFi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이용하여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Host PC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네트워크를 외부망으로 빼낼 수 있음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/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WiFi</a:t>
            </a: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안테나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RF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튜닝이 안되어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현재 시연불가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F8C9B68B-A97B-5BE7-40E4-F8F5B8B322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394B02C6-1F89-FC29-71ED-20B766758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기술 한계점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6DD2216D-F221-A846-DD9B-A3DAB1688DF9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한계는 극복이 가능하다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사실 시간이 없을 뿐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..)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EAE7F0A5-1EDF-0AAC-CAAA-1DB254C3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264BEC44-D61B-90CC-48A5-BB30E24DB62C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9B11450A-6E6D-6D10-FE71-991C5206E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570661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997CD-A36B-7810-3412-606D9A91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7B8595E5-CAFE-049B-0284-6DCC9A32E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HID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및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MSC, NCM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등의 기술을 활용하여 </a:t>
            </a:r>
            <a:r>
              <a:rPr lang="en-US" alt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HostPC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를 자유롭게 제어가능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자동실행이 막혔더라도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이를 우회하여 동작 및 실행 가능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별도의 설정 또는 보안시스템이 없는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“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일반적인 환경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”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지극히 취약함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3AF9F2FD-94C7-3A52-39F0-F5497EE6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C4EA87C5-285D-0C21-80F5-DC6274ACBA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총정리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CE1674F5-C084-D006-3F40-8D31AC7AF90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>
                <a:latin typeface="Malgun Gothic" panose="020B0503020000020004" pitchFamily="34" charset="-127"/>
                <a:ea typeface="Malgun Gothic" panose="020B0503020000020004" pitchFamily="34" charset="-127"/>
              </a:rPr>
              <a:t>부제</a:t>
            </a: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1FE4B23F-403E-E4DC-A232-7C8BC4CA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98F0C412-070C-4284-1F2B-4A7C2D2D27A5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494A700D-C970-170B-1A4A-ECE2CFB8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221983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E6A9-E943-EFB9-B341-BC5ECD7A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7C34687F-06AB-6043-5765-D1EA0541D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과거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(Win7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이전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자동실행을 위해 사용했던 파일의 이름은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?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CB34B3AA-0FEE-9971-E6B5-D45E3FCF99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B08DF3C5-5053-C6A7-6511-7F57DA7CA6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문제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1.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3C56DEAB-3CFD-75C0-2583-C5DB7B2D1EA4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최고의 해커를 위한 문제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64BE011D-3F4C-FE90-F18A-6568AFDE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D9C801FB-0FDF-C8A2-C56E-DD6D88C80518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F0E2A4B6-4181-4DD7-E355-A803E6C5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016190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3D6E7-83A2-2BBF-E463-1DF8B42F0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77967982-22C0-2ADE-761E-CAB0D01D45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Network </a:t>
            </a:r>
            <a:r>
              <a:rPr 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Intrface</a:t>
            </a: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 연결 이후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공격할 수 있는 벡터를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가지 이상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AD357081-4923-6736-B69B-E63B35F9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EB7A2E38-792E-9B12-3A71-8F9B5AFC8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문제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2.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8237D578-DBDF-CC37-542D-84A241165F36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최고의 해커를 위한 문제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838E153F-9D15-5953-2ABF-D33165B0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B3D37D8B-FB6A-7D05-DB34-348CAB46A3A8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3AD9987B-1CB3-0ECC-F65C-9E82B9BD8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488504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B173-71A2-AF35-7278-1E8BFCF18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>
            <a:extLst>
              <a:ext uri="{FF2B5EF4-FFF2-40B4-BE49-F238E27FC236}">
                <a16:creationId xmlns:a16="http://schemas.microsoft.com/office/drawing/2014/main" id="{4AEE2F69-BC4C-D494-AE29-A41D8BB327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Powershell</a:t>
            </a: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스크립트를 강제로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Execute 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할때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공격 가능한 벡터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가지 이상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97C56F2C-64F9-EFDB-0F20-DA1F2704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C5F1CFD0-9B6D-FF76-3DFB-064CAE1B92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문제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3.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D2F1DAAA-A2B1-DE03-2DB1-EEDDF71AA9A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최고의 해커를 위한 문제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C2789A41-9A6C-83E9-9119-9FD6002A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5F0466DD-9601-A459-1F28-8E961631D190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6D798D40-8340-0585-2600-2C1B40ED0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720283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스크린샷 1.png" descr="스크린샷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프레젠테이션 제목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감사합니다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3" name="프레젠테이션 부제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QnA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54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934" y="842064"/>
            <a:ext cx="4321117" cy="431650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5" name="소속 및 날짜"/>
          <p:cNvSpPr txBox="1"/>
          <p:nvPr/>
        </p:nvSpPr>
        <p:spPr>
          <a:xfrm>
            <a:off x="1201340" y="11859862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784225">
              <a:defRPr sz="3420" b="1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㈜디바이스넷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–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정재완 선임연구원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56" name="poc-security.png" descr="poc-secur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10" y="11672089"/>
            <a:ext cx="2554890" cy="204391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© Hackingcamp. All Rights Reserved"/>
          <p:cNvSpPr txBox="1"/>
          <p:nvPr/>
        </p:nvSpPr>
        <p:spPr>
          <a:xfrm>
            <a:off x="10033888" y="13134353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© Hackingcamp.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452178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87409-F9AC-BF14-CB98-3EEEA972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BA8BD965-99FD-5ECE-EA88-6E1BD436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E251E186-DFBC-5B61-7CD1-750FDFB979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역사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6DAECC25-9BEF-0B6B-9E76-8362B45569E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과거의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with (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라떼는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말야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…)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F32F3E84-AFDD-5A55-058B-BF3FADD5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DC61561B-16F6-C52D-6AC4-29DA80AFCAAF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25E2E425-FD72-EF08-F23E-578092209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AB551C2-CF2C-0C62-B91C-A12F61672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629" y="4430263"/>
            <a:ext cx="14844741" cy="7301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24662-8CBA-3FB7-075F-4D5A64850ADB}"/>
              </a:ext>
            </a:extLst>
          </p:cNvPr>
          <p:cNvSpPr txBox="1"/>
          <p:nvPr/>
        </p:nvSpPr>
        <p:spPr>
          <a:xfrm>
            <a:off x="4580766" y="11761092"/>
            <a:ext cx="927735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dirty="0"/>
              <a:t>https://www.estsecurity.com/public/security-info/column/view/1043</a:t>
            </a:r>
          </a:p>
        </p:txBody>
      </p:sp>
      <p:sp>
        <p:nvSpPr>
          <p:cNvPr id="9" name="프레젠테이션 부제">
            <a:extLst>
              <a:ext uri="{FF2B5EF4-FFF2-40B4-BE49-F238E27FC236}">
                <a16:creationId xmlns:a16="http://schemas.microsoft.com/office/drawing/2014/main" id="{3EC96462-C515-E352-D991-CCD394602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54100" y="3578053"/>
            <a:ext cx="21158200" cy="8522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당시 국정원에서 자동실행 차단 프로그램을 배포할 정도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E89F12-ECC3-FDCF-25E4-AA1E5401774C}"/>
              </a:ext>
            </a:extLst>
          </p:cNvPr>
          <p:cNvSpPr/>
          <p:nvPr/>
        </p:nvSpPr>
        <p:spPr>
          <a:xfrm>
            <a:off x="10654668" y="10023123"/>
            <a:ext cx="2974848" cy="595035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 w="38100">
                <a:solidFill>
                  <a:srgbClr val="FF0000"/>
                </a:solidFill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27350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프레젠테이션 부제"/>
          <p:cNvSpPr txBox="1">
            <a:spLocks noGrp="1"/>
          </p:cNvSpPr>
          <p:nvPr>
            <p:ph type="body" idx="1"/>
          </p:nvPr>
        </p:nvSpPr>
        <p:spPr>
          <a:xfrm>
            <a:off x="1206500" y="372782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결국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Win7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부터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(2011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년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08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월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비활성화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7" name="스크린샷 2.png" descr="스크린샷 2.png"/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/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의 역사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/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과거의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해킹 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with (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라떼는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말야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…)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/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66BFAF39-34A2-4BD9-C4BA-2884CC3BC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CA1874-E883-6731-19ED-D712BB2F8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47" y="5795792"/>
            <a:ext cx="13348904" cy="44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521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/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/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/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역사적인 방법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/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2EA8C77-9CE4-A756-8F01-9F574CAB4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DAF98CD-636B-01E4-C558-981785762DE1}"/>
              </a:ext>
            </a:extLst>
          </p:cNvPr>
          <p:cNvSpPr/>
          <p:nvPr/>
        </p:nvSpPr>
        <p:spPr>
          <a:xfrm>
            <a:off x="6172200" y="6655752"/>
            <a:ext cx="3632200" cy="202011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Autorun </a:t>
            </a: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을 통한</a:t>
            </a:r>
            <a:endParaRPr kumimoji="0" lang="en-US" altLang="ko-K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 실행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4D9DC719-927A-0A5E-588E-DDF38F26645E}"/>
              </a:ext>
            </a:extLst>
          </p:cNvPr>
          <p:cNvSpPr/>
          <p:nvPr/>
        </p:nvSpPr>
        <p:spPr>
          <a:xfrm>
            <a:off x="10248900" y="7160780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A799862-24B9-E155-81D6-D028A0F350FC}"/>
              </a:ext>
            </a:extLst>
          </p:cNvPr>
          <p:cNvSpPr/>
          <p:nvPr/>
        </p:nvSpPr>
        <p:spPr>
          <a:xfrm>
            <a:off x="13512800" y="6655751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그대로 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감염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9548172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84C0-DFA8-764F-55FA-F4AD52D21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331AFAB6-307D-69BB-1666-4D5CF706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005B0ADA-F455-590D-C415-34FBD77C8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109A194E-ED46-7E68-B7F9-4F550F025212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근대적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(?)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 방법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E021C3BA-6642-6195-6D4E-0936170B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3A3F4C2C-0D87-250C-A7C4-123A3775C452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716CC40A-9DFA-0316-7436-06B304912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BF952A0-8507-98D3-43CF-F5367970D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944" y="3408587"/>
            <a:ext cx="13897611" cy="8834729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E23F35F-521B-45E0-3F2C-D2058693077B}"/>
              </a:ext>
            </a:extLst>
          </p:cNvPr>
          <p:cNvSpPr/>
          <p:nvPr/>
        </p:nvSpPr>
        <p:spPr>
          <a:xfrm>
            <a:off x="7146194" y="9626600"/>
            <a:ext cx="6061806" cy="423975"/>
          </a:xfrm>
          <a:prstGeom prst="rect">
            <a:avLst/>
          </a:prstGeom>
          <a:solidFill>
            <a:schemeClr val="accent4">
              <a:alpha val="39000"/>
            </a:schemeClr>
          </a:solidFill>
          <a:ln w="762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 w="38100">
                <a:solidFill>
                  <a:srgbClr val="FF0000"/>
                </a:solidFill>
              </a:ln>
              <a:solidFill>
                <a:srgbClr val="FFFFFF"/>
              </a:solidFill>
              <a:effectLst/>
              <a:highlight>
                <a:srgbClr val="FFFF00"/>
              </a:highlight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87FC8D0-BD43-F2AC-6941-73A5ABA5F92F}"/>
              </a:ext>
            </a:extLst>
          </p:cNvPr>
          <p:cNvSpPr/>
          <p:nvPr/>
        </p:nvSpPr>
        <p:spPr>
          <a:xfrm>
            <a:off x="5018944" y="7138988"/>
            <a:ext cx="1762856" cy="386734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 w="38100">
                <a:solidFill>
                  <a:srgbClr val="FF0000"/>
                </a:solidFill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90230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1D62-EEDC-BF7C-29F4-6FF4BE29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스크린샷 2.png" descr="스크린샷 2.png">
            <a:extLst>
              <a:ext uri="{FF2B5EF4-FFF2-40B4-BE49-F238E27FC236}">
                <a16:creationId xmlns:a16="http://schemas.microsoft.com/office/drawing/2014/main" id="{4010DD58-28E1-0B40-A9DD-2CE5DEB4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08"/>
          <a:stretch>
            <a:fillRect/>
          </a:stretch>
        </p:blipFill>
        <p:spPr>
          <a:xfrm>
            <a:off x="0" y="0"/>
            <a:ext cx="24384001" cy="32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슬라이드 제목">
            <a:extLst>
              <a:ext uri="{FF2B5EF4-FFF2-40B4-BE49-F238E27FC236}">
                <a16:creationId xmlns:a16="http://schemas.microsoft.com/office/drawing/2014/main" id="{8954D8B5-BFE2-4A80-301E-BDCBF203A4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681960"/>
            <a:ext cx="21971000" cy="1433164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USB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통한 해킹 기본 원리</a:t>
            </a:r>
            <a:endParaRPr lang="en-US" alt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9" name="부제">
            <a:extLst>
              <a:ext uri="{FF2B5EF4-FFF2-40B4-BE49-F238E27FC236}">
                <a16:creationId xmlns:a16="http://schemas.microsoft.com/office/drawing/2014/main" id="{5DCE9831-EA50-24B2-4629-9A50521BD264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206500" y="197542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25500">
              <a:defRPr sz="5500">
                <a:solidFill>
                  <a:srgbClr val="FFFFFF"/>
                </a:solidFill>
              </a:defRPr>
            </a:lvl1pPr>
          </a:lstStyle>
          <a:p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근대적</a:t>
            </a:r>
            <a:r>
              <a:rPr lang="en-US" alt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(?)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 방법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0" name="해킹캠프_고화질.png" descr="해킹캠프_고화질.png">
            <a:extLst>
              <a:ext uri="{FF2B5EF4-FFF2-40B4-BE49-F238E27FC236}">
                <a16:creationId xmlns:a16="http://schemas.microsoft.com/office/drawing/2014/main" id="{8B81FC24-10D8-67BB-2A01-D0F58C48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34" y="370734"/>
            <a:ext cx="2468310" cy="2465679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© Hackingcamp. All Rights Reserved">
            <a:extLst>
              <a:ext uri="{FF2B5EF4-FFF2-40B4-BE49-F238E27FC236}">
                <a16:creationId xmlns:a16="http://schemas.microsoft.com/office/drawing/2014/main" id="{B26CA43D-9BE3-FBD6-D183-106780FD0500}"/>
              </a:ext>
            </a:extLst>
          </p:cNvPr>
          <p:cNvSpPr txBox="1"/>
          <p:nvPr/>
        </p:nvSpPr>
        <p:spPr>
          <a:xfrm>
            <a:off x="10033888" y="13134354"/>
            <a:ext cx="43162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929292"/>
                </a:solidFill>
              </a:defRPr>
            </a:lvl1pPr>
          </a:lstStyle>
          <a:p>
            <a:r>
              <a:t>© Hackingcamp. All Rights Reserved</a:t>
            </a:r>
          </a:p>
        </p:txBody>
      </p:sp>
      <p:pic>
        <p:nvPicPr>
          <p:cNvPr id="2" name="poc-security.png" descr="poc-security.png">
            <a:extLst>
              <a:ext uri="{FF2B5EF4-FFF2-40B4-BE49-F238E27FC236}">
                <a16:creationId xmlns:a16="http://schemas.microsoft.com/office/drawing/2014/main" id="{841DE322-0734-5F17-126C-9D4980012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209" y="12368040"/>
            <a:ext cx="1514357" cy="121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E7FC69D-C766-5E13-AC5C-D216DED1A179}"/>
              </a:ext>
            </a:extLst>
          </p:cNvPr>
          <p:cNvSpPr/>
          <p:nvPr/>
        </p:nvSpPr>
        <p:spPr>
          <a:xfrm>
            <a:off x="3194304" y="6655750"/>
            <a:ext cx="3632200" cy="202011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악성코드를  포함하는 파일을 첨부</a:t>
            </a: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4C8452B3-CAE1-E83D-03D6-BA9DD66A9764}"/>
              </a:ext>
            </a:extLst>
          </p:cNvPr>
          <p:cNvSpPr/>
          <p:nvPr/>
        </p:nvSpPr>
        <p:spPr>
          <a:xfrm>
            <a:off x="7271004" y="716077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00CD945-2057-20B6-4735-991BA9A59157}"/>
              </a:ext>
            </a:extLst>
          </p:cNvPr>
          <p:cNvSpPr/>
          <p:nvPr/>
        </p:nvSpPr>
        <p:spPr>
          <a:xfrm>
            <a:off x="17875504" y="6655750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그대로 </a:t>
            </a:r>
            <a:r>
              <a:rPr lang="en-US" altLang="ko-KR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PC </a:t>
            </a: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감염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4F02AE7-B247-5174-5A25-1FE40FD63483}"/>
              </a:ext>
            </a:extLst>
          </p:cNvPr>
          <p:cNvSpPr/>
          <p:nvPr/>
        </p:nvSpPr>
        <p:spPr>
          <a:xfrm>
            <a:off x="10534904" y="6655749"/>
            <a:ext cx="3632200" cy="2020114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이용자의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실행을 유도</a:t>
            </a:r>
            <a:endParaRPr lang="en-US" altLang="ko-KR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CCCA9AF4-5F40-0BBB-9EC5-631FF557EF2E}"/>
              </a:ext>
            </a:extLst>
          </p:cNvPr>
          <p:cNvSpPr/>
          <p:nvPr/>
        </p:nvSpPr>
        <p:spPr>
          <a:xfrm>
            <a:off x="14611604" y="7160778"/>
            <a:ext cx="2819400" cy="101005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45254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1268</Words>
  <Application>Microsoft Office PowerPoint</Application>
  <PresentationFormat>사용자 지정</PresentationFormat>
  <Paragraphs>242</Paragraphs>
  <Slides>47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2" baseType="lpstr">
      <vt:lpstr>Helvetica Neue</vt:lpstr>
      <vt:lpstr>Helvetica Neue Medium</vt:lpstr>
      <vt:lpstr>Malgun Gothic</vt:lpstr>
      <vt:lpstr>Arial</vt:lpstr>
      <vt:lpstr>21_BasicWhite</vt:lpstr>
      <vt:lpstr>평—화로운 해킹 USB 제작記</vt:lpstr>
      <vt:lpstr>Agenda</vt:lpstr>
      <vt:lpstr>해킹 USB의 역사</vt:lpstr>
      <vt:lpstr>해킹 USB의 역사</vt:lpstr>
      <vt:lpstr>해킹 USB의 역사</vt:lpstr>
      <vt:lpstr>해킹 USB의 역사</vt:lpstr>
      <vt:lpstr>USB 를 통한 해킹 기본 원리</vt:lpstr>
      <vt:lpstr>USB 를 통한 해킹 기본 원리</vt:lpstr>
      <vt:lpstr>USB 를 통한 해킹 기본 원리</vt:lpstr>
      <vt:lpstr>USB 를 통한 해킹 기본 원리</vt:lpstr>
      <vt:lpstr>USB 를 통한 해킹 기본 원리</vt:lpstr>
      <vt:lpstr>USB 를 통한 해킹 기본 원리</vt:lpstr>
      <vt:lpstr>USB 를 통한 해킹 기본 원리</vt:lpstr>
      <vt:lpstr>USB 를 통한 해킹 이론</vt:lpstr>
      <vt:lpstr>USB 를 통한 해킹 이론</vt:lpstr>
      <vt:lpstr>USB 를 통한 해킹 이론</vt:lpstr>
      <vt:lpstr>USB 를 통한 해킹 이론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새로운 해킹 USB 설계 및 제작</vt:lpstr>
      <vt:lpstr>해킹 시나리오</vt:lpstr>
      <vt:lpstr>해킹 시나리오</vt:lpstr>
      <vt:lpstr>해킹 시나리오</vt:lpstr>
      <vt:lpstr>해킹 시나리오</vt:lpstr>
      <vt:lpstr>해킹 시나리오</vt:lpstr>
      <vt:lpstr>해킹 시나리오</vt:lpstr>
      <vt:lpstr>새로운 해킹 USB</vt:lpstr>
      <vt:lpstr>기술 한계점</vt:lpstr>
      <vt:lpstr>총정리</vt:lpstr>
      <vt:lpstr>문제 1.</vt:lpstr>
      <vt:lpstr>문제 2.</vt:lpstr>
      <vt:lpstr>문제 3.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프레젠테이션 제목</dc:title>
  <cp:lastModifiedBy>정재완</cp:lastModifiedBy>
  <cp:revision>33</cp:revision>
  <dcterms:modified xsi:type="dcterms:W3CDTF">2025-02-10T00:39:00Z</dcterms:modified>
</cp:coreProperties>
</file>