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2"/>
  </p:notesMasterIdLst>
  <p:sldIdLst>
    <p:sldId id="256" r:id="rId2"/>
    <p:sldId id="329" r:id="rId3"/>
    <p:sldId id="306" r:id="rId4"/>
    <p:sldId id="257" r:id="rId5"/>
    <p:sldId id="330" r:id="rId6"/>
    <p:sldId id="258" r:id="rId7"/>
    <p:sldId id="265" r:id="rId8"/>
    <p:sldId id="272" r:id="rId9"/>
    <p:sldId id="266" r:id="rId10"/>
    <p:sldId id="331" r:id="rId11"/>
    <p:sldId id="273" r:id="rId12"/>
    <p:sldId id="274" r:id="rId13"/>
    <p:sldId id="275" r:id="rId14"/>
    <p:sldId id="276" r:id="rId15"/>
    <p:sldId id="277" r:id="rId16"/>
    <p:sldId id="278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32" r:id="rId27"/>
    <p:sldId id="279" r:id="rId28"/>
    <p:sldId id="316" r:id="rId29"/>
    <p:sldId id="280" r:id="rId30"/>
    <p:sldId id="281" r:id="rId31"/>
    <p:sldId id="283" r:id="rId32"/>
    <p:sldId id="284" r:id="rId33"/>
    <p:sldId id="287" r:id="rId34"/>
    <p:sldId id="285" r:id="rId35"/>
    <p:sldId id="333" r:id="rId36"/>
    <p:sldId id="286" r:id="rId37"/>
    <p:sldId id="288" r:id="rId38"/>
    <p:sldId id="334" r:id="rId39"/>
    <p:sldId id="289" r:id="rId40"/>
    <p:sldId id="290" r:id="rId41"/>
    <p:sldId id="317" r:id="rId42"/>
    <p:sldId id="318" r:id="rId43"/>
    <p:sldId id="319" r:id="rId44"/>
    <p:sldId id="291" r:id="rId45"/>
    <p:sldId id="320" r:id="rId46"/>
    <p:sldId id="297" r:id="rId47"/>
    <p:sldId id="298" r:id="rId48"/>
    <p:sldId id="321" r:id="rId49"/>
    <p:sldId id="292" r:id="rId50"/>
    <p:sldId id="322" r:id="rId51"/>
    <p:sldId id="323" r:id="rId52"/>
    <p:sldId id="324" r:id="rId53"/>
    <p:sldId id="325" r:id="rId54"/>
    <p:sldId id="326" r:id="rId55"/>
    <p:sldId id="327" r:id="rId56"/>
    <p:sldId id="335" r:id="rId57"/>
    <p:sldId id="336" r:id="rId58"/>
    <p:sldId id="337" r:id="rId59"/>
    <p:sldId id="338" r:id="rId60"/>
    <p:sldId id="264" r:id="rId61"/>
  </p:sldIdLst>
  <p:sldSz cx="24384000" cy="13716000"/>
  <p:notesSz cx="6858000" cy="9144000"/>
  <p:embeddedFontLst>
    <p:embeddedFont>
      <p:font typeface="에스코어 드림 5 Medium" panose="020B0503030302020204" pitchFamily="34" charset="-127"/>
      <p:regular r:id="rId6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4709"/>
  </p:normalViewPr>
  <p:slideViewPr>
    <p:cSldViewPr snapToGrid="0" snapToObjects="1">
      <p:cViewPr varScale="1">
        <p:scale>
          <a:sx n="54" d="100"/>
          <a:sy n="54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에스코어 드림 5 Medium" panose="020B0503030302020204" pitchFamily="34" charset="-127"/>
        <a:ea typeface="에스코어 드림 5 Medium" panose="020B0503030302020204" pitchFamily="34" charset="-127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46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sz="342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528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sz="342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sz="528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sz="528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5 Medium" panose="020B0503030302020204" pitchFamily="34" charset="-127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sz="528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sz="528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828282" y="13076008"/>
            <a:ext cx="71494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에스코어 드림 5 Medium" panose="020B0503030302020204" pitchFamily="34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en-US" altLang="ko-KR">
              <a:ea typeface="에스코어 드림 5 Medium" panose="020B05030303020202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에스코어 드림 5 Medium" panose="020B0503030302020204" pitchFamily="34" charset="-127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에스코어 드림 5 Medium" panose="020B0503030302020204" pitchFamily="34" charset="-127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에스코어 드림 5 Medium" panose="020B0503030302020204" pitchFamily="34" charset="-127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에스코어 드림 5 Medium" panose="020B0503030302020204" pitchFamily="34" charset="-127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에스코어 드림 5 Medium" panose="020B0503030302020204" pitchFamily="34" charset="-127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에스코어 드림 5 Medium" panose="020B0503030302020204" pitchFamily="34" charset="-127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12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7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버그 헌팅 맨땅에 헤딩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55" name="소속 및 날짜"/>
          <p:cNvSpPr txBox="1"/>
          <p:nvPr/>
        </p:nvSpPr>
        <p:spPr>
          <a:xfrm>
            <a:off x="2276382" y="11847505"/>
            <a:ext cx="4062638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784225">
              <a:defRPr sz="3420" b="1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Hackyboiz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정준수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6" name="poc-security.png" descr="poc-securi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/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23DF06C-0E1E-002F-1DA1-22FD5D9B4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322" y="11847505"/>
            <a:ext cx="641843" cy="6369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45551-6C66-0780-BD4F-F05D9754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>
            <a:extLst>
              <a:ext uri="{FF2B5EF4-FFF2-40B4-BE49-F238E27FC236}">
                <a16:creationId xmlns:a16="http://schemas.microsoft.com/office/drawing/2014/main" id="{AC69557A-4F58-0327-F5D0-20E6E905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>
            <a:extLst>
              <a:ext uri="{FF2B5EF4-FFF2-40B4-BE49-F238E27FC236}">
                <a16:creationId xmlns:a16="http://schemas.microsoft.com/office/drawing/2014/main" id="{1209BEE2-4FDA-DA67-A793-9B7334B8B26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Overwrite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1B148A4-EEB7-EDC2-ACF6-8F52F69C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>
            <a:extLst>
              <a:ext uri="{FF2B5EF4-FFF2-40B4-BE49-F238E27FC236}">
                <a16:creationId xmlns:a16="http://schemas.microsoft.com/office/drawing/2014/main" id="{2698CECF-4241-703D-4BFB-3C4F9A586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>
            <a:extLst>
              <a:ext uri="{FF2B5EF4-FFF2-40B4-BE49-F238E27FC236}">
                <a16:creationId xmlns:a16="http://schemas.microsoft.com/office/drawing/2014/main" id="{9F1509B9-0765-A312-8905-9F2C434A3903}"/>
              </a:ext>
            </a:extLst>
          </p:cNvPr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056185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312C7-CCE8-1270-98CC-3945BD920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4F461996-D5A4-4E8C-2FE1-ED080B75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9D225AE7-14F4-678B-0499-76DB866DC2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E50C40CD-B1B8-3A91-F0B1-0D9FC38F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E353FE5A-511E-154D-505E-FEEC1057C1EA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7A2704D9-689D-C02B-96BF-7D24D6F2D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BAFA9-44DF-6142-68B4-076FC7CB44F3}"/>
              </a:ext>
            </a:extLst>
          </p:cNvPr>
          <p:cNvSpPr txBox="1"/>
          <p:nvPr/>
        </p:nvSpPr>
        <p:spPr>
          <a:xfrm>
            <a:off x="780876" y="7083274"/>
            <a:ext cx="13206971" cy="19262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은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c++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기능인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Virtual Function(</a:t>
            </a:r>
            <a:r>
              <a:rPr lang="ko-KR" alt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가상 함수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위해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사용</a:t>
            </a:r>
          </a:p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안에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함수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포인터들이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배열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형태로</a:t>
            </a:r>
            <a:r>
              <a:rPr lang="en-US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32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저장됨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E04DA1F-2EB8-98FB-006D-7EE3666CB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5333" y="4098330"/>
            <a:ext cx="5239481" cy="8145012"/>
          </a:xfrm>
          <a:prstGeom prst="rect">
            <a:avLst/>
          </a:prstGeom>
        </p:spPr>
      </p:pic>
      <p:pic>
        <p:nvPicPr>
          <p:cNvPr id="4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EE4149F3-8A99-3E16-5E2F-D9A498CC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E9FDF8D-77B1-0B0B-0DF0-36C1981F4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6" name="슬라이드 제목">
            <a:extLst>
              <a:ext uri="{FF2B5EF4-FFF2-40B4-BE49-F238E27FC236}">
                <a16:creationId xmlns:a16="http://schemas.microsoft.com/office/drawing/2014/main" id="{14218659-2456-3D19-2D4C-F3C289776C54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57263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7F77-0524-1F18-8D5D-D65792CA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D441FA3-899F-2E7E-2632-6052ECDA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01621C22-5485-C975-0799-6149CD6C9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17A46697-74C9-6A73-A915-4ECB8B30B7D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Virtual Function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495ED90-5E9E-FAFA-7910-0BB68E78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759A3302-0B33-F143-2653-01F8B1267466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824B56F7-78E5-511E-4F1A-2F1A770C3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2930A24-B639-F3D7-CE6C-236402051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791" y="4092455"/>
            <a:ext cx="9442621" cy="785434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B771DB9-F27B-F8F3-9845-9BC549634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477" y="6508068"/>
            <a:ext cx="10748732" cy="25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38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A4381-24AE-0956-3102-70008A96C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0A56E3DA-5712-8D59-41D8-C0F3DD03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189AA852-53A7-C2AE-D64B-252CF12A1A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51EF3A14-7C5A-135F-29BE-69997A348FA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Virtual Function</a:t>
            </a: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77225A8E-4F6A-92FF-BF75-288D5B5C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21D58E2D-8477-569C-3636-DB13F09C7669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7327C698-30A1-3D1F-C013-C7A9F314F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0BB7D-1782-6B42-414D-CBA4C561D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4459217"/>
            <a:ext cx="10525897" cy="7582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09D26-128C-9BF3-AD68-E62015DC3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4594" y="6798880"/>
            <a:ext cx="10005197" cy="23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83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605CC-0FEA-45A6-A467-4E82B69E2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91C2536-EB9C-6690-8A1C-1177CE08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F39A598C-DDDE-6508-3B80-6C8769E5F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4D7A2FF8-7F60-9511-3D22-1DEB844CF5E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EAA1754-B7E2-A4FB-2CD2-00098428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4D321D62-7B69-20F9-CF98-66E6CEAB0CE7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D1D10DCC-4C93-5975-E2DD-7FAD301C3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ED409A-0AC7-2186-85D0-F151F4E4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330" y="4436752"/>
            <a:ext cx="10157254" cy="7522117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F9F8ACA5-342B-9FAA-AE18-4C2EF1F1A1D2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pic>
        <p:nvPicPr>
          <p:cNvPr id="8" name="Picture 15">
            <a:extLst>
              <a:ext uri="{FF2B5EF4-FFF2-40B4-BE49-F238E27FC236}">
                <a16:creationId xmlns:a16="http://schemas.microsoft.com/office/drawing/2014/main" id="{1B7ED7A8-3DDB-3F59-0CEF-F633A2469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706" y="6630464"/>
            <a:ext cx="1091294" cy="403304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78605E37-BFDE-6AE4-A768-281AD5F42343}"/>
              </a:ext>
            </a:extLst>
          </p:cNvPr>
          <p:cNvGrpSpPr/>
          <p:nvPr/>
        </p:nvGrpSpPr>
        <p:grpSpPr>
          <a:xfrm>
            <a:off x="13212801" y="4361966"/>
            <a:ext cx="4316223" cy="6909413"/>
            <a:chOff x="16186150" y="5440336"/>
            <a:chExt cx="1981200" cy="3708400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65CF323A-FA14-885A-CBEE-7DF3449B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9F4981E0-3586-8978-6E82-4C6F117B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DD6A696E-BC3B-0EF1-62B5-5848150A7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E4770756-3F11-49CF-5CFB-219DF2569CCF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44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6FCF3CDB-5546-D77D-47EF-FBC0F85690DE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DBCF3C8-7786-9255-60CA-93175B4032ED}"/>
              </a:ext>
            </a:extLst>
          </p:cNvPr>
          <p:cNvCxnSpPr>
            <a:cxnSpLocks/>
          </p:cNvCxnSpPr>
          <p:nvPr/>
        </p:nvCxnSpPr>
        <p:spPr>
          <a:xfrm flipV="1">
            <a:off x="4142792" y="4649475"/>
            <a:ext cx="10313216" cy="12253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EB5AE6C-8E81-F356-1454-55F58379145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788229" y="4634084"/>
            <a:ext cx="10752641" cy="31755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2">
            <a:extLst>
              <a:ext uri="{FF2B5EF4-FFF2-40B4-BE49-F238E27FC236}">
                <a16:creationId xmlns:a16="http://schemas.microsoft.com/office/drawing/2014/main" id="{BEA7E1AE-9B21-240C-F56C-872E18E970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46159" flipV="1">
            <a:off x="17347893" y="5625313"/>
            <a:ext cx="2508621" cy="14585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1077F62A-72F3-431A-6FB2-E6194A5A84AF}"/>
              </a:ext>
            </a:extLst>
          </p:cNvPr>
          <p:cNvGrpSpPr/>
          <p:nvPr/>
        </p:nvGrpSpPr>
        <p:grpSpPr>
          <a:xfrm>
            <a:off x="19313070" y="5522446"/>
            <a:ext cx="3307689" cy="3714860"/>
            <a:chOff x="19313071" y="5193255"/>
            <a:chExt cx="1498600" cy="1701800"/>
          </a:xfrm>
        </p:grpSpPr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8C3BED91-028D-35E1-AB42-3514BD8F5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13071" y="5612355"/>
              <a:ext cx="1282700" cy="1282700"/>
            </a:xfrm>
            <a:prstGeom prst="rect">
              <a:avLst/>
            </a:prstGeom>
          </p:spPr>
        </p:pic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93BBA1E2-C3CE-81CA-9D2C-99D5EDFE3DA3}"/>
                </a:ext>
              </a:extLst>
            </p:cNvPr>
            <p:cNvSpPr txBox="1"/>
            <p:nvPr/>
          </p:nvSpPr>
          <p:spPr>
            <a:xfrm>
              <a:off x="19516271" y="51932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40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65B47C3-4CC1-DA01-B428-DDB0F443B44F}"/>
                </a:ext>
              </a:extLst>
            </p:cNvPr>
            <p:cNvSpPr txBox="1"/>
            <p:nvPr/>
          </p:nvSpPr>
          <p:spPr>
            <a:xfrm>
              <a:off x="19376571" y="60568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6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"I'm funcA..</a:t>
              </a:r>
            </a:p>
          </p:txBody>
        </p:sp>
      </p:grpSp>
      <p:pic>
        <p:nvPicPr>
          <p:cNvPr id="1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0799BF52-6F7D-02D2-5EB8-0E48E932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5396655E-FCB8-E2EB-3C83-E566B143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24" name="슬라이드 제목">
            <a:extLst>
              <a:ext uri="{FF2B5EF4-FFF2-40B4-BE49-F238E27FC236}">
                <a16:creationId xmlns:a16="http://schemas.microsoft.com/office/drawing/2014/main" id="{1B665460-4AE3-01FB-63A7-FE2C14983A95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9112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D6D4-2D4B-8603-66FA-6D4EFF8B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5CC7480-D82E-6A05-EFBA-124F9492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A2512B51-5F39-7A45-0327-195AC24801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21B2E899-FC39-FF9F-8FE5-9ED0505A19B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53458A4-4AB6-BBD0-C6B2-F3F5583E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86129BD9-9111-0DFD-4FD6-2843799F2257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19D15462-9A6B-B148-4A8B-1398C313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E2327-8B9D-343D-F0B2-66EBE36EB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471" y="4463460"/>
            <a:ext cx="10110759" cy="7276865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5340C93-A690-27DF-DA44-A5F253AF90F1}"/>
              </a:ext>
            </a:extLst>
          </p:cNvPr>
          <p:cNvGrpSpPr/>
          <p:nvPr/>
        </p:nvGrpSpPr>
        <p:grpSpPr>
          <a:xfrm>
            <a:off x="13212801" y="4361966"/>
            <a:ext cx="4316223" cy="6909413"/>
            <a:chOff x="16186150" y="5440336"/>
            <a:chExt cx="1981200" cy="37084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F03061B-E123-9E4E-2202-BECC10D26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3D84523C-C1A4-836A-3403-A47851D23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45F250EF-0BC3-8113-24E8-9DA19C3BE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3B72E85E-AB5E-0065-8898-E40F7DD2CB6E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44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41F1424D-D2B3-47AE-66F0-6DC9FD6A0F39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4814280-BF00-F72C-42F7-7CA59460B4AD}"/>
              </a:ext>
            </a:extLst>
          </p:cNvPr>
          <p:cNvCxnSpPr>
            <a:cxnSpLocks/>
          </p:cNvCxnSpPr>
          <p:nvPr/>
        </p:nvCxnSpPr>
        <p:spPr>
          <a:xfrm flipV="1">
            <a:off x="4142792" y="4649475"/>
            <a:ext cx="10313216" cy="12253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770A3A4-C471-CF72-CF3C-0E0BB2C5A3E8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788229" y="4634084"/>
            <a:ext cx="10752641" cy="31755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93C5EF46-1F22-31EE-86CF-8839AF1C6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6159" flipV="1">
            <a:off x="17347893" y="5625313"/>
            <a:ext cx="2508621" cy="14585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046BA322-7EE2-60DF-C18C-09C6AC5A68BC}"/>
              </a:ext>
            </a:extLst>
          </p:cNvPr>
          <p:cNvGrpSpPr/>
          <p:nvPr/>
        </p:nvGrpSpPr>
        <p:grpSpPr>
          <a:xfrm>
            <a:off x="19313070" y="5522446"/>
            <a:ext cx="3307689" cy="3714860"/>
            <a:chOff x="19313071" y="5193255"/>
            <a:chExt cx="1498600" cy="1701800"/>
          </a:xfrm>
        </p:grpSpPr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67C8A933-DAD8-E198-3BFB-29D54DA75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13071" y="5612355"/>
              <a:ext cx="1282700" cy="1282700"/>
            </a:xfrm>
            <a:prstGeom prst="rect">
              <a:avLst/>
            </a:prstGeom>
          </p:spPr>
        </p:pic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47A98787-433F-3246-3109-5FAC1C3021BD}"/>
                </a:ext>
              </a:extLst>
            </p:cNvPr>
            <p:cNvSpPr txBox="1"/>
            <p:nvPr/>
          </p:nvSpPr>
          <p:spPr>
            <a:xfrm>
              <a:off x="19516271" y="51932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40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82B1537-628C-273D-B1C4-789004D40348}"/>
                </a:ext>
              </a:extLst>
            </p:cNvPr>
            <p:cNvSpPr txBox="1"/>
            <p:nvPr/>
          </p:nvSpPr>
          <p:spPr>
            <a:xfrm>
              <a:off x="19376571" y="60568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6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"I'm funcA..</a:t>
              </a:r>
            </a:p>
          </p:txBody>
        </p:sp>
      </p:grpSp>
      <p:pic>
        <p:nvPicPr>
          <p:cNvPr id="1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DB67158E-8301-9D65-AA80-2D5ED260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711B315-E6FD-2441-6A4F-A6895982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9" name="슬라이드 제목">
            <a:extLst>
              <a:ext uri="{FF2B5EF4-FFF2-40B4-BE49-F238E27FC236}">
                <a16:creationId xmlns:a16="http://schemas.microsoft.com/office/drawing/2014/main" id="{E7BE3A9A-5A2F-398C-3AB8-A3B6C2E9011E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636121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FF18-6973-C4D0-E8F5-0AC8F438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5C9A2D0D-1338-2104-1091-FA481935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648CA0A2-8196-D2BF-5349-834B3D39F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120D904-D035-11C0-817F-CFCB18B1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159B3BCD-A069-56C0-039D-BE15E19B77F7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905ECEBD-68ED-F399-15F0-A9F76ADC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E80D7-CACD-4773-27C6-95FDC9147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25" y="4607288"/>
            <a:ext cx="10540314" cy="758602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BEF7E98A-E7C7-D501-36BC-FA66D72BC39A}"/>
              </a:ext>
            </a:extLst>
          </p:cNvPr>
          <p:cNvGrpSpPr/>
          <p:nvPr/>
        </p:nvGrpSpPr>
        <p:grpSpPr>
          <a:xfrm>
            <a:off x="14350111" y="3804868"/>
            <a:ext cx="2468550" cy="3711035"/>
            <a:chOff x="16186150" y="5440336"/>
            <a:chExt cx="1981200" cy="37084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CB838D93-9650-3E9E-C290-D31836657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89FD939E-5152-408C-0B1A-75A27C120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825A188F-F0CB-8CA8-1588-63A44B3CE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9370C6D7-A85B-0955-A37C-94FC64A26A84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2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C00B9989-6C72-517E-6398-BB04DDD70F9C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F79197DE-E991-E059-3DF1-A9761520B1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55365" y="4332292"/>
            <a:ext cx="1694789" cy="98534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5F02B23C-4036-BAE8-4092-F7365257DF16}"/>
              </a:ext>
            </a:extLst>
          </p:cNvPr>
          <p:cNvGrpSpPr/>
          <p:nvPr/>
        </p:nvGrpSpPr>
        <p:grpSpPr>
          <a:xfrm>
            <a:off x="18320215" y="4136468"/>
            <a:ext cx="1680807" cy="1777532"/>
            <a:chOff x="19313071" y="5193255"/>
            <a:chExt cx="1498600" cy="1701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0E9098-F374-3E71-85FF-115CD2F1E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13071" y="5612355"/>
              <a:ext cx="1282700" cy="1282700"/>
            </a:xfrm>
            <a:prstGeom prst="rect">
              <a:avLst/>
            </a:prstGeom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7AEF20EB-B7C4-04BA-E09B-9A944F07DFE8}"/>
                </a:ext>
              </a:extLst>
            </p:cNvPr>
            <p:cNvSpPr txBox="1"/>
            <p:nvPr/>
          </p:nvSpPr>
          <p:spPr>
            <a:xfrm>
              <a:off x="19516271" y="51932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F9399A2B-F95F-EC92-D111-56387481A47E}"/>
                </a:ext>
              </a:extLst>
            </p:cNvPr>
            <p:cNvSpPr txBox="1"/>
            <p:nvPr/>
          </p:nvSpPr>
          <p:spPr>
            <a:xfrm>
              <a:off x="19376571" y="60568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"I'm funcA..</a:t>
              </a:r>
            </a:p>
          </p:txBody>
        </p: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AE49AB2-726C-44A8-DFA8-2AFA0A363EA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012163" y="3951022"/>
            <a:ext cx="11097502" cy="20397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1EC299C-F621-42D2-BECE-3DE53CBB19A5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788229" y="3951022"/>
            <a:ext cx="11321436" cy="40546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45E9F17-32E1-E8DC-01C2-5F2D4AC552AB}"/>
              </a:ext>
            </a:extLst>
          </p:cNvPr>
          <p:cNvGrpSpPr/>
          <p:nvPr/>
        </p:nvGrpSpPr>
        <p:grpSpPr>
          <a:xfrm>
            <a:off x="14350111" y="8207215"/>
            <a:ext cx="2468550" cy="3711035"/>
            <a:chOff x="16186150" y="5440336"/>
            <a:chExt cx="1981200" cy="370840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AD091811-1117-95CC-B0E3-5BFE0708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7E812456-4615-BB86-F14A-F3103A8A9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5DD8A7F1-4722-33B7-5FC6-94C78243B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A5649D9B-B947-30A8-49AF-464943EB5740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2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CEE3F229-2167-8848-314B-2EF8D9F60466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pic>
        <p:nvPicPr>
          <p:cNvPr id="1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C1FE713-1F08-4055-FFCC-A02C3913C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43139E2A-707E-D47F-7086-1CD516A6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9" name="슬라이드 제목">
            <a:extLst>
              <a:ext uri="{FF2B5EF4-FFF2-40B4-BE49-F238E27FC236}">
                <a16:creationId xmlns:a16="http://schemas.microsoft.com/office/drawing/2014/main" id="{E19C2AAF-34A6-7BAE-425D-C768DF7B3BE4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05912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2B51-B3C0-4DD0-DE30-D970040EF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F956153D-AC16-5B3C-DDE9-405A69E1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1A1693CF-C3CC-871A-B13C-1D31CBC988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E967948D-A607-BD03-7C6A-DD878762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4EED24BC-CE2A-AD7A-CFDE-C9F241D58325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500F3273-D95C-C302-09A6-51C0AD92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C3BFA3-DC10-A8E0-8B5F-DB91D37BA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25" y="4607288"/>
            <a:ext cx="10540314" cy="758602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F48C46C-1BB3-5349-4948-5219774D8A35}"/>
              </a:ext>
            </a:extLst>
          </p:cNvPr>
          <p:cNvGrpSpPr/>
          <p:nvPr/>
        </p:nvGrpSpPr>
        <p:grpSpPr>
          <a:xfrm>
            <a:off x="14350111" y="3804868"/>
            <a:ext cx="2468550" cy="3711035"/>
            <a:chOff x="16186150" y="5440336"/>
            <a:chExt cx="1981200" cy="37084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7FA970D5-5B48-31EF-B281-2CB52055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F2C31638-0F3B-2D1C-343E-2F3B2BD0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7EB8A9C3-21C8-DCCB-096B-B843CA90A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52744377-E914-EB16-4997-1C6DC1A4D786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2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4833C062-19EA-ABB6-94C9-32BA886A430E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83C1C11F-8C01-10F2-E6CE-061860395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55365" y="4332292"/>
            <a:ext cx="1694789" cy="98534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83D7E7F8-EAFD-8B69-7C2F-4320C1C1445E}"/>
              </a:ext>
            </a:extLst>
          </p:cNvPr>
          <p:cNvGrpSpPr/>
          <p:nvPr/>
        </p:nvGrpSpPr>
        <p:grpSpPr>
          <a:xfrm>
            <a:off x="18320215" y="4136468"/>
            <a:ext cx="1680807" cy="1777532"/>
            <a:chOff x="19313071" y="5193255"/>
            <a:chExt cx="1498600" cy="1701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E71CD1-9810-7FCA-34B9-6810FB301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13071" y="5612355"/>
              <a:ext cx="1282700" cy="1282700"/>
            </a:xfrm>
            <a:prstGeom prst="rect">
              <a:avLst/>
            </a:prstGeom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012203D9-3CD3-5558-2273-E0EE1CEEDC63}"/>
                </a:ext>
              </a:extLst>
            </p:cNvPr>
            <p:cNvSpPr txBox="1"/>
            <p:nvPr/>
          </p:nvSpPr>
          <p:spPr>
            <a:xfrm>
              <a:off x="19516271" y="51932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8819F3A3-F408-6E3F-925C-8F19CF13B9E5}"/>
                </a:ext>
              </a:extLst>
            </p:cNvPr>
            <p:cNvSpPr txBox="1"/>
            <p:nvPr/>
          </p:nvSpPr>
          <p:spPr>
            <a:xfrm>
              <a:off x="19376571" y="60568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"I'm funcA..</a:t>
              </a:r>
            </a:p>
          </p:txBody>
        </p: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821DD61-1348-22A1-1075-6351FFC92BE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012163" y="3951022"/>
            <a:ext cx="11097502" cy="20397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3196444-BECF-A950-160B-7558D23487DA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788229" y="8005665"/>
            <a:ext cx="11321436" cy="347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D845896-029D-507C-A93D-A0E53DF652CC}"/>
              </a:ext>
            </a:extLst>
          </p:cNvPr>
          <p:cNvGrpSpPr/>
          <p:nvPr/>
        </p:nvGrpSpPr>
        <p:grpSpPr>
          <a:xfrm>
            <a:off x="14350111" y="8207215"/>
            <a:ext cx="2468550" cy="3711035"/>
            <a:chOff x="16186150" y="5440336"/>
            <a:chExt cx="1981200" cy="370840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0F7E5620-CF5E-BE98-CAC5-0316317C8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70844F9F-479C-1406-9C83-AD451459B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AE8D8F86-36F9-A059-63CE-9F8D1A66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7D3554DD-882A-86B4-8670-F381415EA205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2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C50254C9-E3C1-872F-5154-598FA856DED6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pic>
        <p:nvPicPr>
          <p:cNvPr id="1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FFE32DEB-BBA2-158B-99C4-D665CD77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4614194-0BFE-7136-2C26-34D354B5F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9" name="슬라이드 제목">
            <a:extLst>
              <a:ext uri="{FF2B5EF4-FFF2-40B4-BE49-F238E27FC236}">
                <a16:creationId xmlns:a16="http://schemas.microsoft.com/office/drawing/2014/main" id="{5B817F97-D7CA-DFBA-C45C-83F2794A5882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8477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AF46-200C-03DA-EC70-6EAD1136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457D0544-32D6-AB38-A211-93703E29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FAF33DF6-5953-1DD0-1A76-B65AC977A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46DDACEA-7AE5-9F4B-C336-057C99D4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D3563667-4634-75EE-A27D-9B3126964083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2CA485E9-8481-9901-6504-EFBD78ABD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B5EE6-4A1A-3912-5C25-4AF4A9E6B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25" y="4607288"/>
            <a:ext cx="10540314" cy="758602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8E5BC4D-5BBB-E1CE-E26D-C2D0580A1575}"/>
              </a:ext>
            </a:extLst>
          </p:cNvPr>
          <p:cNvGrpSpPr/>
          <p:nvPr/>
        </p:nvGrpSpPr>
        <p:grpSpPr>
          <a:xfrm>
            <a:off x="14350111" y="3804868"/>
            <a:ext cx="2468550" cy="3711035"/>
            <a:chOff x="16186150" y="5440336"/>
            <a:chExt cx="1981200" cy="37084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3E1EFA2B-DE78-075D-B03F-BA25AC4D7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CE2FE361-877D-B40A-DBE8-743932696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3E270B29-FB92-6B14-D373-0BBB92149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62C511F8-0848-ABAD-15CB-2EFF18128761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2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52259084-AC67-C1ED-9843-915A2DD2F3E4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5C7A948F-4C6F-2C0D-D82B-B67121462A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55365" y="4332292"/>
            <a:ext cx="1694789" cy="98534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AD7768B0-8066-CBC2-EC1A-492AD5E17B23}"/>
              </a:ext>
            </a:extLst>
          </p:cNvPr>
          <p:cNvGrpSpPr/>
          <p:nvPr/>
        </p:nvGrpSpPr>
        <p:grpSpPr>
          <a:xfrm>
            <a:off x="18320215" y="4136468"/>
            <a:ext cx="1680807" cy="1777532"/>
            <a:chOff x="19313071" y="5193255"/>
            <a:chExt cx="1498600" cy="1701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081223-36E9-35EE-FB03-1B256C48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13071" y="5612355"/>
              <a:ext cx="1282700" cy="1282700"/>
            </a:xfrm>
            <a:prstGeom prst="rect">
              <a:avLst/>
            </a:prstGeom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D049A6B9-DADF-5D02-006A-02484F0FDC33}"/>
                </a:ext>
              </a:extLst>
            </p:cNvPr>
            <p:cNvSpPr txBox="1"/>
            <p:nvPr/>
          </p:nvSpPr>
          <p:spPr>
            <a:xfrm>
              <a:off x="19516271" y="51932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ED1B2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67B39D59-5524-75B4-EF6A-9D954B9E3905}"/>
                </a:ext>
              </a:extLst>
            </p:cNvPr>
            <p:cNvSpPr txBox="1"/>
            <p:nvPr/>
          </p:nvSpPr>
          <p:spPr>
            <a:xfrm>
              <a:off x="19376571" y="60568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"I'm funcA..</a:t>
              </a:r>
            </a:p>
          </p:txBody>
        </p: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BDB1B3A-6A11-D3D6-EADA-0BC75477A0D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012163" y="3951022"/>
            <a:ext cx="11097502" cy="20397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8B7D91B-69E4-78A9-E29E-CC63F818224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788229" y="8005665"/>
            <a:ext cx="11321436" cy="347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7F75B97-429C-22B7-6AD4-902852948416}"/>
              </a:ext>
            </a:extLst>
          </p:cNvPr>
          <p:cNvGrpSpPr/>
          <p:nvPr/>
        </p:nvGrpSpPr>
        <p:grpSpPr>
          <a:xfrm>
            <a:off x="14350111" y="8207215"/>
            <a:ext cx="2468550" cy="3711035"/>
            <a:chOff x="16186150" y="5440336"/>
            <a:chExt cx="1981200" cy="370840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32844C2E-7BA5-D7EB-2E58-E62176FD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86150" y="5846736"/>
              <a:ext cx="1930400" cy="3302000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BF7F3E18-38A5-8C23-70EE-2A8782E4F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86150" y="6316636"/>
              <a:ext cx="1930400" cy="2400300"/>
            </a:xfrm>
            <a:prstGeom prst="rect">
              <a:avLst/>
            </a:prstGeom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F5202BA0-1DF5-B1CC-6003-C3F22052E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16998950" y="7472336"/>
              <a:ext cx="279400" cy="25400"/>
            </a:xfrm>
            <a:prstGeom prst="rect">
              <a:avLst/>
            </a:prstGeom>
          </p:spPr>
        </p:pic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02805BE6-972B-068A-11C2-B9473BA693C8}"/>
                </a:ext>
              </a:extLst>
            </p:cNvPr>
            <p:cNvSpPr txBox="1"/>
            <p:nvPr/>
          </p:nvSpPr>
          <p:spPr>
            <a:xfrm>
              <a:off x="16795750" y="5440336"/>
              <a:ext cx="1295400" cy="292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2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77B56368-B338-05E8-5FE8-35C06C167CDA}"/>
                </a:ext>
              </a:extLst>
            </p:cNvPr>
            <p:cNvSpPr txBox="1"/>
            <p:nvPr/>
          </p:nvSpPr>
          <p:spPr>
            <a:xfrm>
              <a:off x="16884650" y="5872136"/>
              <a:ext cx="1282700" cy="190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7030A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</a:t>
              </a:r>
            </a:p>
          </p:txBody>
        </p:sp>
      </p:grpSp>
      <p:pic>
        <p:nvPicPr>
          <p:cNvPr id="18" name="Picture 12">
            <a:extLst>
              <a:ext uri="{FF2B5EF4-FFF2-40B4-BE49-F238E27FC236}">
                <a16:creationId xmlns:a16="http://schemas.microsoft.com/office/drawing/2014/main" id="{80DC09B0-4DEF-725A-D66A-E0DF07286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32893" y="8718676"/>
            <a:ext cx="1694789" cy="98534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7CCBA4A-095D-AEB1-4B6B-89A977F331C7}"/>
              </a:ext>
            </a:extLst>
          </p:cNvPr>
          <p:cNvGrpSpPr/>
          <p:nvPr/>
        </p:nvGrpSpPr>
        <p:grpSpPr>
          <a:xfrm>
            <a:off x="18297743" y="8522852"/>
            <a:ext cx="1680807" cy="1777532"/>
            <a:chOff x="19313071" y="5193255"/>
            <a:chExt cx="1498600" cy="1701800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EA62785E-F652-A4BE-1EDB-73246EF0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13071" y="5612355"/>
              <a:ext cx="1282700" cy="1282700"/>
            </a:xfrm>
            <a:prstGeom prst="rect">
              <a:avLst/>
            </a:prstGeom>
          </p:spPr>
        </p:pic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879BB22A-1AF1-3583-8FEA-7A2E7D61AFD5}"/>
                </a:ext>
              </a:extLst>
            </p:cNvPr>
            <p:cNvSpPr txBox="1"/>
            <p:nvPr/>
          </p:nvSpPr>
          <p:spPr>
            <a:xfrm>
              <a:off x="19516271" y="51932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7030A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5071503C-B665-4287-B18E-98E0FB84BEF4}"/>
                </a:ext>
              </a:extLst>
            </p:cNvPr>
            <p:cNvSpPr txBox="1"/>
            <p:nvPr/>
          </p:nvSpPr>
          <p:spPr>
            <a:xfrm>
              <a:off x="19376571" y="6056855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18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“funcA()...</a:t>
              </a:r>
            </a:p>
          </p:txBody>
        </p:sp>
      </p:grpSp>
      <p:pic>
        <p:nvPicPr>
          <p:cNvPr id="1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A67FFA7C-CAEA-EF76-90CA-0A040D13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0DB14FD-3291-7216-5F50-F4D25824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30" name="슬라이드 제목">
            <a:extLst>
              <a:ext uri="{FF2B5EF4-FFF2-40B4-BE49-F238E27FC236}">
                <a16:creationId xmlns:a16="http://schemas.microsoft.com/office/drawing/2014/main" id="{F9ECD129-DF2A-EF9B-0C6F-5E1531A52921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7997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6DE0-E4B6-53F6-DAB6-3F9E7C71A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ADE84BD9-7517-D62E-29C9-7199D3A25137}"/>
              </a:ext>
            </a:extLst>
          </p:cNvPr>
          <p:cNvGrpSpPr/>
          <p:nvPr/>
        </p:nvGrpSpPr>
        <p:grpSpPr>
          <a:xfrm>
            <a:off x="9432003" y="4623586"/>
            <a:ext cx="2485850" cy="3674822"/>
            <a:chOff x="7112000" y="5372669"/>
            <a:chExt cx="1676400" cy="2438400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19E2BFD9-0A5D-171C-A03F-791C5F46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0" y="5753669"/>
              <a:ext cx="1587500" cy="2057400"/>
            </a:xfrm>
            <a:prstGeom prst="rect">
              <a:avLst/>
            </a:prstGeom>
          </p:spPr>
        </p:pic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C6DFFCF1-4FF5-5059-937B-D6929252D631}"/>
                </a:ext>
              </a:extLst>
            </p:cNvPr>
            <p:cNvSpPr txBox="1"/>
            <p:nvPr/>
          </p:nvSpPr>
          <p:spPr>
            <a:xfrm>
              <a:off x="7493000" y="53726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32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8CE967DC-63CD-A4AE-BB6B-4E4E759A05DD}"/>
                </a:ext>
              </a:extLst>
            </p:cNvPr>
            <p:cNvSpPr txBox="1"/>
            <p:nvPr/>
          </p:nvSpPr>
          <p:spPr>
            <a:xfrm>
              <a:off x="7389315" y="577957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8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&amp;funcA()</a:t>
              </a:r>
            </a:p>
          </p:txBody>
        </p:sp>
      </p:grpSp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15B3CD1-C32F-F0B9-5D0D-89F0CA5C48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4751CD3D-8B2A-068C-1641-8A7994DDA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25B7A34-C310-6923-08B4-EC9A5313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2F44CA0C-EE66-8EA0-ABA7-3EA4CDD90484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996AFEF7-5747-C10D-0529-8A284D77C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390BD420-F18E-33DD-DAE1-52DCAB254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42" y="3637354"/>
            <a:ext cx="4641498" cy="9752084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72AC0BC7-2E7E-0F17-EB48-E6C0AEF08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300" y="6387521"/>
            <a:ext cx="1207894" cy="2489741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87AC291A-DB13-9064-3960-152DE5D11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2" y="6387521"/>
            <a:ext cx="4641497" cy="254294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0ACBA604-B294-284F-B134-38D764767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3" y="7284255"/>
            <a:ext cx="4465151" cy="73602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9915064A-9B47-00F4-022A-7C2A77D7B5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2" y="8062233"/>
            <a:ext cx="4465151" cy="736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4B500715-4532-FFFD-E76D-2B83C46ECB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012082" flipV="1">
            <a:off x="7554727" y="5868664"/>
            <a:ext cx="2776883" cy="97864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102745FD-B5DC-948A-DA66-34EC02640A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1753424" y="5481231"/>
            <a:ext cx="1689100" cy="1016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6093CDD3-0F8F-C817-9F35-88CF746B9AE1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4F9D1781-AC33-B473-A052-0430B43D8987}"/>
              </a:ext>
            </a:extLst>
          </p:cNvPr>
          <p:cNvSpPr txBox="1"/>
          <p:nvPr/>
        </p:nvSpPr>
        <p:spPr>
          <a:xfrm>
            <a:off x="640880" y="741240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Object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38EBD4D7-1169-099B-79FD-B34CE7A1B661}"/>
              </a:ext>
            </a:extLst>
          </p:cNvPr>
          <p:cNvSpPr txBox="1"/>
          <p:nvPr/>
        </p:nvSpPr>
        <p:spPr>
          <a:xfrm>
            <a:off x="4809642" y="6649892"/>
            <a:ext cx="1613867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&amp;vtable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BA1B3276-F3CE-31D4-BDD3-110943C17794}"/>
              </a:ext>
            </a:extLst>
          </p:cNvPr>
          <p:cNvSpPr txBox="1"/>
          <p:nvPr/>
        </p:nvSpPr>
        <p:spPr>
          <a:xfrm>
            <a:off x="4697245" y="7412407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member1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234FC192-26BB-1D8B-54F6-17371D77C0AE}"/>
              </a:ext>
            </a:extLst>
          </p:cNvPr>
          <p:cNvSpPr txBox="1"/>
          <p:nvPr/>
        </p:nvSpPr>
        <p:spPr>
          <a:xfrm>
            <a:off x="4678942" y="8250448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member2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E816CD-86C3-CF7F-02CC-840081AF7263}"/>
              </a:ext>
            </a:extLst>
          </p:cNvPr>
          <p:cNvGrpSpPr/>
          <p:nvPr/>
        </p:nvGrpSpPr>
        <p:grpSpPr>
          <a:xfrm>
            <a:off x="13491220" y="5355331"/>
            <a:ext cx="1689100" cy="1392761"/>
            <a:chOff x="9956800" y="5846808"/>
            <a:chExt cx="1689100" cy="1392761"/>
          </a:xfrm>
        </p:grpSpPr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29DFFF5E-AD21-FBDE-3109-106E592E6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6800" y="6325169"/>
              <a:ext cx="1689100" cy="914400"/>
            </a:xfrm>
            <a:prstGeom prst="rect">
              <a:avLst/>
            </a:prstGeom>
          </p:spPr>
        </p:pic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8D383B95-8E1B-242E-DBFF-FDF62EE4E631}"/>
                </a:ext>
              </a:extLst>
            </p:cNvPr>
            <p:cNvSpPr txBox="1"/>
            <p:nvPr/>
          </p:nvSpPr>
          <p:spPr>
            <a:xfrm>
              <a:off x="10268379" y="584680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3F191DA7-6679-DC1A-E362-504708680339}"/>
                </a:ext>
              </a:extLst>
            </p:cNvPr>
            <p:cNvSpPr txBox="1"/>
            <p:nvPr/>
          </p:nvSpPr>
          <p:spPr>
            <a:xfrm>
              <a:off x="10268379" y="66299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0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cout &lt;&lt; ...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95E7011-7D92-DE85-9E5F-F671085DFFF3}"/>
              </a:ext>
            </a:extLst>
          </p:cNvPr>
          <p:cNvSpPr txBox="1"/>
          <p:nvPr/>
        </p:nvSpPr>
        <p:spPr>
          <a:xfrm>
            <a:off x="5134458" y="5137895"/>
            <a:ext cx="66685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…</a:t>
            </a:r>
            <a:endParaRPr kumimoji="0" lang="ko-KR" altLang="en-US" sz="4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sym typeface="Helvetica Neue"/>
            </a:endParaRPr>
          </a:p>
        </p:txBody>
      </p:sp>
      <p:pic>
        <p:nvPicPr>
          <p:cNvPr id="3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12A8021-D93B-8EB4-E1BD-D5AFDEEB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1215FBA-A628-ABC2-B933-B82B3CFF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5" name="슬라이드 제목">
            <a:extLst>
              <a:ext uri="{FF2B5EF4-FFF2-40B4-BE49-F238E27FC236}">
                <a16:creationId xmlns:a16="http://schemas.microsoft.com/office/drawing/2014/main" id="{31C1AFEE-DC7D-E5F6-290E-000E684CCD11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5783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4B49-0FD0-F1B1-E5C1-C01F79F56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0E349F6A-D052-EE5C-E2C4-5EC67E71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3CEF84DA-8B55-1F23-E343-C439CDF2F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197198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발표자 소개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76EB816F-9997-51EE-2551-9E05812C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DCD4F8F7-DE1E-C89F-4195-EE34B03A6123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3AE52DD3-7983-F1C8-B06F-C3C574BD8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6054F6EF-179D-736A-AF63-0223730BE8C1}"/>
              </a:ext>
            </a:extLst>
          </p:cNvPr>
          <p:cNvSpPr txBox="1"/>
          <p:nvPr/>
        </p:nvSpPr>
        <p:spPr>
          <a:xfrm>
            <a:off x="1635709" y="4562016"/>
            <a:ext cx="11501794" cy="548038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buClr>
                <a:srgbClr val="000000"/>
              </a:buClr>
              <a:buSzPct val="89000"/>
              <a:buFont typeface="Arial"/>
              <a:buChar char="●"/>
            </a:pP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Hackyboiz </a:t>
            </a:r>
            <a:r>
              <a:rPr lang="ko-KR" alt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팀 소속</a:t>
            </a:r>
            <a:b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endParaRPr lang="en-US" altLang="ko-KR" sz="4000" b="0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342900" lvl="0" indent="-342900" algn="l">
              <a:buClr>
                <a:srgbClr val="000000"/>
              </a:buClr>
              <a:buFont typeface="Arial"/>
              <a:buChar char="●"/>
            </a:pPr>
            <a:r>
              <a:rPr lang="ko-KR" alt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화이트햇 스쿨 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</a:t>
            </a:r>
            <a:r>
              <a:rPr lang="ko-KR" alt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 수료</a:t>
            </a:r>
            <a:b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endParaRPr lang="en-US" altLang="ko-KR" sz="4000" b="0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342900" lvl="0" indent="-342900" algn="l">
              <a:buClr>
                <a:srgbClr val="000000"/>
              </a:buClr>
              <a:buFont typeface="Arial"/>
              <a:buChar char="●"/>
            </a:pPr>
            <a:r>
              <a:rPr lang="ko-KR" alt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컴퓨터공학 전공 </a:t>
            </a:r>
            <a:r>
              <a:rPr lang="en-US" altLang="ko-KR" sz="40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ko-KR" altLang="en-US" sz="40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취준생 ㅎㅎ</a:t>
            </a:r>
            <a:r>
              <a:rPr lang="en-US" altLang="ko-KR" sz="40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br>
              <a:rPr lang="en-US" altLang="ko-KR" sz="40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endParaRPr lang="en-US" altLang="ko-KR" sz="4000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342900" lvl="0" indent="-342900" algn="l">
              <a:buClr>
                <a:srgbClr val="000000"/>
              </a:buClr>
              <a:buFont typeface="Arial"/>
              <a:buChar char="●"/>
            </a:pP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FINDWAY </a:t>
            </a:r>
            <a:r>
              <a:rPr lang="ko-KR" alt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보안 동아리 </a:t>
            </a:r>
            <a:endParaRPr lang="en-US" altLang="ko-KR" sz="4000" b="0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7422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9681-5E7B-1F0C-3C88-324DDD5E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8EF21CB1-01C5-C2EA-2437-6702A9B46EC3}"/>
              </a:ext>
            </a:extLst>
          </p:cNvPr>
          <p:cNvGrpSpPr/>
          <p:nvPr/>
        </p:nvGrpSpPr>
        <p:grpSpPr>
          <a:xfrm>
            <a:off x="9432003" y="4623586"/>
            <a:ext cx="2485850" cy="3674822"/>
            <a:chOff x="7112000" y="5372669"/>
            <a:chExt cx="1676400" cy="2438400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B7458A28-3AB1-38A3-CFC3-A4F874A02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0" y="5753669"/>
              <a:ext cx="1587500" cy="2057400"/>
            </a:xfrm>
            <a:prstGeom prst="rect">
              <a:avLst/>
            </a:prstGeom>
          </p:spPr>
        </p:pic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1075DB83-C6F7-F92F-2FBE-6CA10A018ECD}"/>
                </a:ext>
              </a:extLst>
            </p:cNvPr>
            <p:cNvSpPr txBox="1"/>
            <p:nvPr/>
          </p:nvSpPr>
          <p:spPr>
            <a:xfrm>
              <a:off x="7493000" y="53726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32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2611F5BC-97CE-6B24-013B-5F8973D66672}"/>
                </a:ext>
              </a:extLst>
            </p:cNvPr>
            <p:cNvSpPr txBox="1"/>
            <p:nvPr/>
          </p:nvSpPr>
          <p:spPr>
            <a:xfrm>
              <a:off x="7389315" y="577957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8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&amp;funcA()</a:t>
              </a:r>
            </a:p>
          </p:txBody>
        </p:sp>
      </p:grpSp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D87C7282-D474-58E3-C712-4A923B73F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A1621F44-D4E9-6FF7-1737-2C1477C1FD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2AC3108-A75F-DFF4-7F44-44F703B66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401D7DDB-F38B-A919-2556-D98B2A8B28FF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0C6B9B8D-CB0B-9A73-263C-605F46ACE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35FB9755-24B1-C3F0-5B9D-785094B05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42" y="3637354"/>
            <a:ext cx="4641498" cy="9752084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26A51907-B984-7480-6789-767779C86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300" y="6387521"/>
            <a:ext cx="1207894" cy="2489741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14BDF657-D640-E426-FE58-16E5EEC93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2" y="6387521"/>
            <a:ext cx="4641497" cy="254294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C609D557-0DD9-59FA-BD50-FDA1FC06DE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3" y="7284255"/>
            <a:ext cx="4465151" cy="73602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231D8B7F-8194-F69B-396D-B6246D545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2" y="8062233"/>
            <a:ext cx="4465151" cy="736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3911DD2A-7CEE-7E1B-E436-4BCF58B721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012082" flipV="1">
            <a:off x="7554727" y="5868664"/>
            <a:ext cx="2776883" cy="97864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B29AABC0-1164-C377-6B3E-BFEA3D709D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1753424" y="5481231"/>
            <a:ext cx="1689100" cy="1016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2B207626-8010-F4D6-A8FB-48101D85646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943802ED-CA87-6041-5A7E-76CEC692BF45}"/>
              </a:ext>
            </a:extLst>
          </p:cNvPr>
          <p:cNvSpPr txBox="1"/>
          <p:nvPr/>
        </p:nvSpPr>
        <p:spPr>
          <a:xfrm>
            <a:off x="640880" y="741240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Object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822B53E-59F3-97C0-E27C-785A0C08F259}"/>
              </a:ext>
            </a:extLst>
          </p:cNvPr>
          <p:cNvSpPr txBox="1"/>
          <p:nvPr/>
        </p:nvSpPr>
        <p:spPr>
          <a:xfrm>
            <a:off x="4809642" y="6649892"/>
            <a:ext cx="1613867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&amp;vtable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8657DB49-8994-85D2-6BB4-6F880B2AD887}"/>
              </a:ext>
            </a:extLst>
          </p:cNvPr>
          <p:cNvSpPr txBox="1"/>
          <p:nvPr/>
        </p:nvSpPr>
        <p:spPr>
          <a:xfrm>
            <a:off x="4697245" y="7412407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member1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F4484F4F-52B1-7169-97A1-9132AA3EA03E}"/>
              </a:ext>
            </a:extLst>
          </p:cNvPr>
          <p:cNvSpPr txBox="1"/>
          <p:nvPr/>
        </p:nvSpPr>
        <p:spPr>
          <a:xfrm>
            <a:off x="4678942" y="8250448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member2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D176A61-6EDD-C6C5-25E0-113E3F4EF94A}"/>
              </a:ext>
            </a:extLst>
          </p:cNvPr>
          <p:cNvGrpSpPr/>
          <p:nvPr/>
        </p:nvGrpSpPr>
        <p:grpSpPr>
          <a:xfrm>
            <a:off x="13491220" y="5355331"/>
            <a:ext cx="1689100" cy="1392761"/>
            <a:chOff x="9956800" y="5846808"/>
            <a:chExt cx="1689100" cy="1392761"/>
          </a:xfrm>
        </p:grpSpPr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191DDBD2-AF2B-27F6-A4F0-91149E1C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6800" y="6325169"/>
              <a:ext cx="1689100" cy="914400"/>
            </a:xfrm>
            <a:prstGeom prst="rect">
              <a:avLst/>
            </a:prstGeom>
          </p:spPr>
        </p:pic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DB6CD681-CDB2-133A-81B8-287DE8B19DD7}"/>
                </a:ext>
              </a:extLst>
            </p:cNvPr>
            <p:cNvSpPr txBox="1"/>
            <p:nvPr/>
          </p:nvSpPr>
          <p:spPr>
            <a:xfrm>
              <a:off x="10268379" y="584680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7716947F-B402-8290-48C1-ED62CD6E47CC}"/>
                </a:ext>
              </a:extLst>
            </p:cNvPr>
            <p:cNvSpPr txBox="1"/>
            <p:nvPr/>
          </p:nvSpPr>
          <p:spPr>
            <a:xfrm>
              <a:off x="10268379" y="66299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0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cout &lt;&lt; ...</a:t>
              </a:r>
            </a:p>
          </p:txBody>
        </p:sp>
      </p:grpSp>
      <p:sp>
        <p:nvSpPr>
          <p:cNvPr id="57" name="TextBox 17">
            <a:extLst>
              <a:ext uri="{FF2B5EF4-FFF2-40B4-BE49-F238E27FC236}">
                <a16:creationId xmlns:a16="http://schemas.microsoft.com/office/drawing/2014/main" id="{843DE50C-DC32-935B-C3F3-2D4AA3C660F4}"/>
              </a:ext>
            </a:extLst>
          </p:cNvPr>
          <p:cNvSpPr txBox="1"/>
          <p:nvPr/>
        </p:nvSpPr>
        <p:spPr>
          <a:xfrm>
            <a:off x="1239013" y="659775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vptr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6141FDF-BE19-B5A3-3284-6AC8E8933CB8}"/>
              </a:ext>
            </a:extLst>
          </p:cNvPr>
          <p:cNvCxnSpPr/>
          <p:nvPr/>
        </p:nvCxnSpPr>
        <p:spPr>
          <a:xfrm>
            <a:off x="2105717" y="6784175"/>
            <a:ext cx="1061662" cy="0"/>
          </a:xfrm>
          <a:prstGeom prst="straightConnector1">
            <a:avLst/>
          </a:prstGeom>
          <a:noFill/>
          <a:ln w="762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9F8E1D3-B371-2174-DA5F-EB9D35AE2AF4}"/>
              </a:ext>
            </a:extLst>
          </p:cNvPr>
          <p:cNvSpPr txBox="1"/>
          <p:nvPr/>
        </p:nvSpPr>
        <p:spPr>
          <a:xfrm>
            <a:off x="5134458" y="5137895"/>
            <a:ext cx="66685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…</a:t>
            </a:r>
            <a:endParaRPr kumimoji="0" lang="ko-KR" altLang="en-US" sz="4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sym typeface="Helvetica Neue"/>
            </a:endParaRPr>
          </a:p>
        </p:txBody>
      </p:sp>
      <p:pic>
        <p:nvPicPr>
          <p:cNvPr id="3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32095C82-EC20-607F-4806-E7E56014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366D071-08A2-7BBF-3A88-DCA566F10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7" name="슬라이드 제목">
            <a:extLst>
              <a:ext uri="{FF2B5EF4-FFF2-40B4-BE49-F238E27FC236}">
                <a16:creationId xmlns:a16="http://schemas.microsoft.com/office/drawing/2014/main" id="{01C6CDC2-6779-9968-2D36-DDBC7D0B1DDC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1026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41E0-D20F-C09E-806A-3D1FFC55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AE0460D2-0E0E-D84D-4835-E7FBCC56BD4E}"/>
              </a:ext>
            </a:extLst>
          </p:cNvPr>
          <p:cNvGrpSpPr/>
          <p:nvPr/>
        </p:nvGrpSpPr>
        <p:grpSpPr>
          <a:xfrm>
            <a:off x="9432003" y="4623586"/>
            <a:ext cx="2485850" cy="3674822"/>
            <a:chOff x="7112000" y="5372669"/>
            <a:chExt cx="1676400" cy="2438400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953FDE8C-8B44-A8A8-588C-DA02FD756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0" y="5753669"/>
              <a:ext cx="1587500" cy="2057400"/>
            </a:xfrm>
            <a:prstGeom prst="rect">
              <a:avLst/>
            </a:prstGeom>
          </p:spPr>
        </p:pic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D15AA533-EDF7-BC6F-0F74-4639A6263C72}"/>
                </a:ext>
              </a:extLst>
            </p:cNvPr>
            <p:cNvSpPr txBox="1"/>
            <p:nvPr/>
          </p:nvSpPr>
          <p:spPr>
            <a:xfrm>
              <a:off x="7493000" y="53726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32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DE96340D-51BF-9E0B-45DC-C090EC7C71FC}"/>
                </a:ext>
              </a:extLst>
            </p:cNvPr>
            <p:cNvSpPr txBox="1"/>
            <p:nvPr/>
          </p:nvSpPr>
          <p:spPr>
            <a:xfrm>
              <a:off x="7389315" y="577957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8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&amp;funcA()</a:t>
              </a:r>
            </a:p>
          </p:txBody>
        </p:sp>
      </p:grpSp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11D0360D-AE59-3D97-48E5-DA9CBBFC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53EAAD62-08AC-6303-28B1-98940B806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C6814BD6-0447-4A9E-244D-E29A0B51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96963D6F-AAC5-9799-3A21-A3BA259EDDC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49029C05-8564-CE99-77C5-1F12B55AB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F564E6B5-89CB-160C-2E98-9419761B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42" y="3637354"/>
            <a:ext cx="4641498" cy="9752084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1E7B4D03-634B-B8B7-5BDB-CFA365377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300" y="6387521"/>
            <a:ext cx="1207894" cy="2489741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396EC8BD-511F-18FF-3B4E-E542ECE9D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2" y="6387521"/>
            <a:ext cx="4641497" cy="254294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A0A5C52B-C549-C7DB-D1D2-AC5550694B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3" y="7284255"/>
            <a:ext cx="4465151" cy="73602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25BEA5F1-7477-AD39-B2CC-1D1045DEB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2" y="8062233"/>
            <a:ext cx="4465151" cy="736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7F48CCE9-EC13-CF7F-4699-0FE4AFC5A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012082" flipV="1">
            <a:off x="7554727" y="5868664"/>
            <a:ext cx="2776883" cy="97864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C904398B-9A58-DB52-2267-8C0921F6A3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1753424" y="5481231"/>
            <a:ext cx="1689100" cy="1016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6F5004F9-1622-D87A-19EA-AA241555066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4ADFC850-0EA2-2287-A677-06C72B423258}"/>
              </a:ext>
            </a:extLst>
          </p:cNvPr>
          <p:cNvSpPr txBox="1"/>
          <p:nvPr/>
        </p:nvSpPr>
        <p:spPr>
          <a:xfrm>
            <a:off x="640880" y="741240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Object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FCA6D97F-F301-F969-F3CC-11D627CA02CA}"/>
              </a:ext>
            </a:extLst>
          </p:cNvPr>
          <p:cNvSpPr txBox="1"/>
          <p:nvPr/>
        </p:nvSpPr>
        <p:spPr>
          <a:xfrm>
            <a:off x="4809642" y="6649892"/>
            <a:ext cx="1613867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&amp;vtable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A35FED29-28F2-E631-D25D-A011B77B95E6}"/>
              </a:ext>
            </a:extLst>
          </p:cNvPr>
          <p:cNvSpPr txBox="1"/>
          <p:nvPr/>
        </p:nvSpPr>
        <p:spPr>
          <a:xfrm>
            <a:off x="4697245" y="7412407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member1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35A43B49-40D0-F8E5-8D49-050A79970EE3}"/>
              </a:ext>
            </a:extLst>
          </p:cNvPr>
          <p:cNvSpPr txBox="1"/>
          <p:nvPr/>
        </p:nvSpPr>
        <p:spPr>
          <a:xfrm>
            <a:off x="4678942" y="8250448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member2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D75AB3A-4DEB-CE36-6801-4AAE6799EBCE}"/>
              </a:ext>
            </a:extLst>
          </p:cNvPr>
          <p:cNvGrpSpPr/>
          <p:nvPr/>
        </p:nvGrpSpPr>
        <p:grpSpPr>
          <a:xfrm>
            <a:off x="13491220" y="5355331"/>
            <a:ext cx="1689100" cy="1392761"/>
            <a:chOff x="9956800" y="5846808"/>
            <a:chExt cx="1689100" cy="1392761"/>
          </a:xfrm>
        </p:grpSpPr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91510E6C-8BCE-F299-1F26-16A0284A8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6800" y="6325169"/>
              <a:ext cx="1689100" cy="914400"/>
            </a:xfrm>
            <a:prstGeom prst="rect">
              <a:avLst/>
            </a:prstGeom>
          </p:spPr>
        </p:pic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C1821423-1162-3919-724B-D44984DA0EE7}"/>
                </a:ext>
              </a:extLst>
            </p:cNvPr>
            <p:cNvSpPr txBox="1"/>
            <p:nvPr/>
          </p:nvSpPr>
          <p:spPr>
            <a:xfrm>
              <a:off x="10268379" y="584680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DE80979D-C500-D6DD-E03D-26EF089128AC}"/>
                </a:ext>
              </a:extLst>
            </p:cNvPr>
            <p:cNvSpPr txBox="1"/>
            <p:nvPr/>
          </p:nvSpPr>
          <p:spPr>
            <a:xfrm>
              <a:off x="10268379" y="66299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0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cout &lt;&lt; ...</a:t>
              </a:r>
            </a:p>
          </p:txBody>
        </p:sp>
      </p:grpSp>
      <p:sp>
        <p:nvSpPr>
          <p:cNvPr id="57" name="TextBox 17">
            <a:extLst>
              <a:ext uri="{FF2B5EF4-FFF2-40B4-BE49-F238E27FC236}">
                <a16:creationId xmlns:a16="http://schemas.microsoft.com/office/drawing/2014/main" id="{487A5A03-7AB9-5117-384F-A509C33EF78B}"/>
              </a:ext>
            </a:extLst>
          </p:cNvPr>
          <p:cNvSpPr txBox="1"/>
          <p:nvPr/>
        </p:nvSpPr>
        <p:spPr>
          <a:xfrm>
            <a:off x="1239013" y="659775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vptr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1CB7176F-3B3F-6C15-52C9-C18710F195E4}"/>
              </a:ext>
            </a:extLst>
          </p:cNvPr>
          <p:cNvCxnSpPr/>
          <p:nvPr/>
        </p:nvCxnSpPr>
        <p:spPr>
          <a:xfrm>
            <a:off x="2105717" y="6784175"/>
            <a:ext cx="1061662" cy="0"/>
          </a:xfrm>
          <a:prstGeom prst="straightConnector1">
            <a:avLst/>
          </a:prstGeom>
          <a:noFill/>
          <a:ln w="762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FA4D10-804E-246A-85D3-F328595664A1}"/>
              </a:ext>
            </a:extLst>
          </p:cNvPr>
          <p:cNvSpPr txBox="1"/>
          <p:nvPr/>
        </p:nvSpPr>
        <p:spPr>
          <a:xfrm>
            <a:off x="4497189" y="5236823"/>
            <a:ext cx="2199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800">
                <a:solidFill>
                  <a:srgbClr val="7030A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w</a:t>
            </a:r>
            <a:r>
              <a:rPr kumimoji="0" lang="en-US" altLang="ko-KR" sz="4800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rite 0</a:t>
            </a:r>
            <a:endParaRPr kumimoji="0" lang="ko-KR" altLang="en-US" sz="4800" i="0" u="none" strike="noStrike" cap="none" spc="0" normalizeH="0" baseline="0">
              <a:ln>
                <a:noFill/>
              </a:ln>
              <a:solidFill>
                <a:srgbClr val="7030A0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8CECF-9434-B657-2948-28637177F0B9}"/>
              </a:ext>
            </a:extLst>
          </p:cNvPr>
          <p:cNvSpPr txBox="1"/>
          <p:nvPr/>
        </p:nvSpPr>
        <p:spPr>
          <a:xfrm>
            <a:off x="9493325" y="8480970"/>
            <a:ext cx="223138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800">
                <a:solidFill>
                  <a:srgbClr val="7030A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w</a:t>
            </a:r>
            <a:r>
              <a:rPr kumimoji="0" lang="en-US" altLang="ko-KR" sz="4800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rite X</a:t>
            </a:r>
            <a:endParaRPr kumimoji="0" lang="ko-KR" altLang="en-US" sz="4800" i="0" u="none" strike="noStrike" cap="none" spc="0" normalizeH="0" baseline="0">
              <a:ln>
                <a:noFill/>
              </a:ln>
              <a:solidFill>
                <a:srgbClr val="7030A0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sym typeface="Helvetica Neue"/>
            </a:endParaRPr>
          </a:p>
        </p:txBody>
      </p:sp>
      <p:pic>
        <p:nvPicPr>
          <p:cNvPr id="5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219BFE2F-4DAB-843A-6929-CB6A7190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0F7A20D-9F55-2140-5E96-99C851EF7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" name="슬라이드 제목">
            <a:extLst>
              <a:ext uri="{FF2B5EF4-FFF2-40B4-BE49-F238E27FC236}">
                <a16:creationId xmlns:a16="http://schemas.microsoft.com/office/drawing/2014/main" id="{6686D209-DEC6-4372-7FC3-4C5C2338FFF4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7254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49C3-C718-8C95-72D8-617C11593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51B433-2C98-AA0B-223F-40DA5A47FCED}"/>
              </a:ext>
            </a:extLst>
          </p:cNvPr>
          <p:cNvGrpSpPr/>
          <p:nvPr/>
        </p:nvGrpSpPr>
        <p:grpSpPr>
          <a:xfrm>
            <a:off x="9432003" y="4623586"/>
            <a:ext cx="2485850" cy="3674822"/>
            <a:chOff x="7112000" y="5372669"/>
            <a:chExt cx="1676400" cy="2438400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20CB3A8D-C6C4-3C97-3EB7-0C0108823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0" y="5753669"/>
              <a:ext cx="1587500" cy="2057400"/>
            </a:xfrm>
            <a:prstGeom prst="rect">
              <a:avLst/>
            </a:prstGeom>
          </p:spPr>
        </p:pic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212893E2-3DA4-CC8C-28B4-18733A2D9DD9}"/>
                </a:ext>
              </a:extLst>
            </p:cNvPr>
            <p:cNvSpPr txBox="1"/>
            <p:nvPr/>
          </p:nvSpPr>
          <p:spPr>
            <a:xfrm>
              <a:off x="7493000" y="53726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32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7C24174F-34A9-FEE7-24BA-FE12490A4DA7}"/>
                </a:ext>
              </a:extLst>
            </p:cNvPr>
            <p:cNvSpPr txBox="1"/>
            <p:nvPr/>
          </p:nvSpPr>
          <p:spPr>
            <a:xfrm>
              <a:off x="7389315" y="577957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8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&amp;funcA()</a:t>
              </a:r>
            </a:p>
          </p:txBody>
        </p:sp>
      </p:grpSp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3C19A55F-BAEC-69B3-0FB9-78051EF6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6E3F71CD-FD0C-A424-CCC5-0A7CEE39F5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BA18165-97E8-FA6E-2DAA-47B1CEA51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DE6D33B3-80DC-06C5-D4F4-7B9AF4E65EDF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83F14A47-BF1B-5611-A941-796DD605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5B2D4103-DFC6-96F0-6C1E-23625E170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42" y="3637354"/>
            <a:ext cx="4641498" cy="9752084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EA9C3AF0-FAD5-178A-B379-02503F769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300" y="6387521"/>
            <a:ext cx="1207894" cy="2489741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6D5F12B9-FE7E-1F00-111B-0431F4DD0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2" y="6387521"/>
            <a:ext cx="4641497" cy="254294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20D02E17-44EE-B6A1-6C68-F8285A2F2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3" y="7284255"/>
            <a:ext cx="4465151" cy="73602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41A58D1-4313-3F37-B13A-7AABCB869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2" y="8062233"/>
            <a:ext cx="4465151" cy="736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54BA22E2-109A-8A01-01D0-101806F31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012082" flipV="1">
            <a:off x="7554727" y="5868664"/>
            <a:ext cx="2776883" cy="97864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6DE9FEEA-1746-EFB1-6736-BF0E50DF58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1753424" y="5481231"/>
            <a:ext cx="1689100" cy="1016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16070E08-2F72-B9C2-DE61-A4CFE23429C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26801AB2-03B4-E0ED-9271-A5B3E29C6AC7}"/>
              </a:ext>
            </a:extLst>
          </p:cNvPr>
          <p:cNvSpPr txBox="1"/>
          <p:nvPr/>
        </p:nvSpPr>
        <p:spPr>
          <a:xfrm>
            <a:off x="640880" y="741240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Object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A2240669-FBEE-DA80-736B-A8C45B155327}"/>
              </a:ext>
            </a:extLst>
          </p:cNvPr>
          <p:cNvSpPr txBox="1"/>
          <p:nvPr/>
        </p:nvSpPr>
        <p:spPr>
          <a:xfrm>
            <a:off x="4809642" y="6649892"/>
            <a:ext cx="1613867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&amp;vtable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AE681178-099C-5106-7780-94677AF4B4F3}"/>
              </a:ext>
            </a:extLst>
          </p:cNvPr>
          <p:cNvSpPr txBox="1"/>
          <p:nvPr/>
        </p:nvSpPr>
        <p:spPr>
          <a:xfrm>
            <a:off x="4697245" y="7412407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member1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21CD2532-AF30-FCB5-93EC-7FF7880F6413}"/>
              </a:ext>
            </a:extLst>
          </p:cNvPr>
          <p:cNvSpPr txBox="1"/>
          <p:nvPr/>
        </p:nvSpPr>
        <p:spPr>
          <a:xfrm>
            <a:off x="4678942" y="8250448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member2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98C83CF-3327-D563-5C79-85E2AB983B07}"/>
              </a:ext>
            </a:extLst>
          </p:cNvPr>
          <p:cNvGrpSpPr/>
          <p:nvPr/>
        </p:nvGrpSpPr>
        <p:grpSpPr>
          <a:xfrm>
            <a:off x="13491220" y="5355331"/>
            <a:ext cx="1689100" cy="1392761"/>
            <a:chOff x="9956800" y="5846808"/>
            <a:chExt cx="1689100" cy="1392761"/>
          </a:xfrm>
        </p:grpSpPr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0B61888A-17B5-837B-B0FA-15ACE62F5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6800" y="6325169"/>
              <a:ext cx="1689100" cy="914400"/>
            </a:xfrm>
            <a:prstGeom prst="rect">
              <a:avLst/>
            </a:prstGeom>
          </p:spPr>
        </p:pic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B3A17F82-768A-BAEC-01BE-6D9C5F5F860A}"/>
                </a:ext>
              </a:extLst>
            </p:cNvPr>
            <p:cNvSpPr txBox="1"/>
            <p:nvPr/>
          </p:nvSpPr>
          <p:spPr>
            <a:xfrm>
              <a:off x="10268379" y="584680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D649D65E-691F-41CD-C0A7-372A16EECB77}"/>
                </a:ext>
              </a:extLst>
            </p:cNvPr>
            <p:cNvSpPr txBox="1"/>
            <p:nvPr/>
          </p:nvSpPr>
          <p:spPr>
            <a:xfrm>
              <a:off x="10268379" y="66299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0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cout &lt;&lt; ...</a:t>
              </a:r>
            </a:p>
          </p:txBody>
        </p:sp>
      </p:grpSp>
      <p:sp>
        <p:nvSpPr>
          <p:cNvPr id="57" name="TextBox 17">
            <a:extLst>
              <a:ext uri="{FF2B5EF4-FFF2-40B4-BE49-F238E27FC236}">
                <a16:creationId xmlns:a16="http://schemas.microsoft.com/office/drawing/2014/main" id="{2925AF1C-4DBD-BC1A-640C-010794CD252A}"/>
              </a:ext>
            </a:extLst>
          </p:cNvPr>
          <p:cNvSpPr txBox="1"/>
          <p:nvPr/>
        </p:nvSpPr>
        <p:spPr>
          <a:xfrm>
            <a:off x="1239013" y="659775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vptr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F00EA59-FD18-6043-12BB-DE392159BB7C}"/>
              </a:ext>
            </a:extLst>
          </p:cNvPr>
          <p:cNvCxnSpPr/>
          <p:nvPr/>
        </p:nvCxnSpPr>
        <p:spPr>
          <a:xfrm>
            <a:off x="2105717" y="6784175"/>
            <a:ext cx="1061662" cy="0"/>
          </a:xfrm>
          <a:prstGeom prst="straightConnector1">
            <a:avLst/>
          </a:prstGeom>
          <a:noFill/>
          <a:ln w="762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9CFD0B4-B462-B4CB-CBCF-71624EDA739F}"/>
              </a:ext>
            </a:extLst>
          </p:cNvPr>
          <p:cNvCxnSpPr>
            <a:cxnSpLocks/>
          </p:cNvCxnSpPr>
          <p:nvPr/>
        </p:nvCxnSpPr>
        <p:spPr>
          <a:xfrm flipH="1" flipV="1">
            <a:off x="6725398" y="6902557"/>
            <a:ext cx="2343957" cy="2027912"/>
          </a:xfrm>
          <a:prstGeom prst="straightConnector1">
            <a:avLst/>
          </a:prstGeom>
          <a:noFill/>
          <a:ln w="76200" cap="flat">
            <a:solidFill>
              <a:schemeClr val="tx1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7">
            <a:extLst>
              <a:ext uri="{FF2B5EF4-FFF2-40B4-BE49-F238E27FC236}">
                <a16:creationId xmlns:a16="http://schemas.microsoft.com/office/drawing/2014/main" id="{6AB06301-61E4-49B5-6A30-4EE08AD12AE1}"/>
              </a:ext>
            </a:extLst>
          </p:cNvPr>
          <p:cNvSpPr txBox="1"/>
          <p:nvPr/>
        </p:nvSpPr>
        <p:spPr>
          <a:xfrm>
            <a:off x="9210091" y="8877262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b="1" kern="120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Target!</a:t>
            </a:r>
          </a:p>
        </p:txBody>
      </p:sp>
      <p:pic>
        <p:nvPicPr>
          <p:cNvPr id="3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E37FADB5-253A-0E3D-0AB8-31886520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4ED16BA0-A970-13DC-E713-A567DAACD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6" name="슬라이드 제목">
            <a:extLst>
              <a:ext uri="{FF2B5EF4-FFF2-40B4-BE49-F238E27FC236}">
                <a16:creationId xmlns:a16="http://schemas.microsoft.com/office/drawing/2014/main" id="{7BCB74AC-140F-B30E-FE72-FA6DB39C44DA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77400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A2AB5-0632-508E-DA0E-494F9C4B2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872CF3C2-A270-3D0F-A12D-632F1A50CE2D}"/>
              </a:ext>
            </a:extLst>
          </p:cNvPr>
          <p:cNvGrpSpPr/>
          <p:nvPr/>
        </p:nvGrpSpPr>
        <p:grpSpPr>
          <a:xfrm>
            <a:off x="9432003" y="4623586"/>
            <a:ext cx="2485850" cy="3674822"/>
            <a:chOff x="7112000" y="5372669"/>
            <a:chExt cx="1676400" cy="2438400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F5EDA23C-CD99-C41B-C2D4-C67CE5886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0" y="5753669"/>
              <a:ext cx="1587500" cy="2057400"/>
            </a:xfrm>
            <a:prstGeom prst="rect">
              <a:avLst/>
            </a:prstGeom>
          </p:spPr>
        </p:pic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F74B4C5B-9836-C19B-50FE-38687980D236}"/>
                </a:ext>
              </a:extLst>
            </p:cNvPr>
            <p:cNvSpPr txBox="1"/>
            <p:nvPr/>
          </p:nvSpPr>
          <p:spPr>
            <a:xfrm>
              <a:off x="7493000" y="53726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32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77D8FC7C-B526-02CE-A56B-778D9595D3E7}"/>
                </a:ext>
              </a:extLst>
            </p:cNvPr>
            <p:cNvSpPr txBox="1"/>
            <p:nvPr/>
          </p:nvSpPr>
          <p:spPr>
            <a:xfrm>
              <a:off x="7389315" y="577957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8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&amp;funcA()</a:t>
              </a:r>
            </a:p>
          </p:txBody>
        </p:sp>
      </p:grpSp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24C2721D-5D94-58E6-D78D-D878A28C1C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F5FD4A2F-51A9-1AB4-3FAB-C897616878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78D94F7-400D-C24C-16C3-7C2FC8873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2853D81F-895F-9BF0-7ED5-0DE79654D609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AFF21A89-3FAF-BD02-7B3E-C7EBA40B3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AB60D5D7-DD60-580D-9E20-C1F26151A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42" y="3637354"/>
            <a:ext cx="4641498" cy="9752084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9E15F0A3-4325-E286-E78F-2726686F6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300" y="6387521"/>
            <a:ext cx="1207894" cy="2489741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1CB1D3BD-859D-B97A-8E54-BD5263EF2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2" y="6387521"/>
            <a:ext cx="4641497" cy="254294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329975B3-78D3-CFB7-F239-944A69B67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3" y="7284255"/>
            <a:ext cx="4465151" cy="73602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6F52C695-A17B-3580-126E-FB50AAD52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2" y="8062233"/>
            <a:ext cx="4465151" cy="736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44F973D2-E1CD-E843-2605-5FE120D84B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012082" flipV="1">
            <a:off x="7554727" y="5868664"/>
            <a:ext cx="2776883" cy="97864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E8050E1A-74EA-A1A9-70E3-BE0785390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1753424" y="5481231"/>
            <a:ext cx="1689100" cy="1016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5743C3F0-57A3-04C1-3595-29CBDEE46F7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7FAB7818-383D-AB25-E3B5-2BBD574AF38A}"/>
              </a:ext>
            </a:extLst>
          </p:cNvPr>
          <p:cNvSpPr txBox="1"/>
          <p:nvPr/>
        </p:nvSpPr>
        <p:spPr>
          <a:xfrm>
            <a:off x="640880" y="741240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Object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43DC362F-749C-210A-048F-4B8AB0970FA5}"/>
              </a:ext>
            </a:extLst>
          </p:cNvPr>
          <p:cNvSpPr txBox="1"/>
          <p:nvPr/>
        </p:nvSpPr>
        <p:spPr>
          <a:xfrm>
            <a:off x="4809642" y="6649892"/>
            <a:ext cx="1613867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&amp;vtable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FA691763-02B1-DF32-0782-C77ABD65F705}"/>
              </a:ext>
            </a:extLst>
          </p:cNvPr>
          <p:cNvSpPr txBox="1"/>
          <p:nvPr/>
        </p:nvSpPr>
        <p:spPr>
          <a:xfrm>
            <a:off x="4697245" y="7412407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member1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90B0B2D3-069A-3170-8988-906382DBFA6F}"/>
              </a:ext>
            </a:extLst>
          </p:cNvPr>
          <p:cNvSpPr txBox="1"/>
          <p:nvPr/>
        </p:nvSpPr>
        <p:spPr>
          <a:xfrm>
            <a:off x="4678942" y="8250448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member2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9BBD44-8DD1-A4D9-2D33-D7101202C7F5}"/>
              </a:ext>
            </a:extLst>
          </p:cNvPr>
          <p:cNvGrpSpPr/>
          <p:nvPr/>
        </p:nvGrpSpPr>
        <p:grpSpPr>
          <a:xfrm>
            <a:off x="13491220" y="5355331"/>
            <a:ext cx="1689100" cy="1392761"/>
            <a:chOff x="9956800" y="5846808"/>
            <a:chExt cx="1689100" cy="1392761"/>
          </a:xfrm>
        </p:grpSpPr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AA23C6CB-CFA5-B1B2-108E-36367B4DC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6800" y="6325169"/>
              <a:ext cx="1689100" cy="914400"/>
            </a:xfrm>
            <a:prstGeom prst="rect">
              <a:avLst/>
            </a:prstGeom>
          </p:spPr>
        </p:pic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0C145E25-875D-8CD8-0AAB-2A046E034039}"/>
                </a:ext>
              </a:extLst>
            </p:cNvPr>
            <p:cNvSpPr txBox="1"/>
            <p:nvPr/>
          </p:nvSpPr>
          <p:spPr>
            <a:xfrm>
              <a:off x="10268379" y="584680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FA861544-A884-BBA0-EB4B-4054D2357009}"/>
                </a:ext>
              </a:extLst>
            </p:cNvPr>
            <p:cNvSpPr txBox="1"/>
            <p:nvPr/>
          </p:nvSpPr>
          <p:spPr>
            <a:xfrm>
              <a:off x="10268379" y="66299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0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cout &lt;&lt; ...</a:t>
              </a:r>
            </a:p>
          </p:txBody>
        </p:sp>
      </p:grpSp>
      <p:sp>
        <p:nvSpPr>
          <p:cNvPr id="57" name="TextBox 17">
            <a:extLst>
              <a:ext uri="{FF2B5EF4-FFF2-40B4-BE49-F238E27FC236}">
                <a16:creationId xmlns:a16="http://schemas.microsoft.com/office/drawing/2014/main" id="{4132A889-BE68-CFD8-5A33-F594D8ED78E7}"/>
              </a:ext>
            </a:extLst>
          </p:cNvPr>
          <p:cNvSpPr txBox="1"/>
          <p:nvPr/>
        </p:nvSpPr>
        <p:spPr>
          <a:xfrm>
            <a:off x="1239013" y="659775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vptr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CE4B109A-3AC7-9873-C2C9-5556B34B6673}"/>
              </a:ext>
            </a:extLst>
          </p:cNvPr>
          <p:cNvCxnSpPr/>
          <p:nvPr/>
        </p:nvCxnSpPr>
        <p:spPr>
          <a:xfrm>
            <a:off x="2105717" y="6784175"/>
            <a:ext cx="1061662" cy="0"/>
          </a:xfrm>
          <a:prstGeom prst="straightConnector1">
            <a:avLst/>
          </a:prstGeom>
          <a:noFill/>
          <a:ln w="762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7">
            <a:extLst>
              <a:ext uri="{FF2B5EF4-FFF2-40B4-BE49-F238E27FC236}">
                <a16:creationId xmlns:a16="http://schemas.microsoft.com/office/drawing/2014/main" id="{FBA27274-1D4E-29F9-59EF-1CA4802C2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758" y="10351153"/>
            <a:ext cx="4641497" cy="2542948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8ECDDB1-1460-8C81-9580-50706B60C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489" y="11247887"/>
            <a:ext cx="4465151" cy="7360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024D5D9C-ACD3-6946-8249-341CD2F47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488" y="12025865"/>
            <a:ext cx="4465151" cy="73602"/>
          </a:xfrm>
          <a:prstGeom prst="rect">
            <a:avLst/>
          </a:prstGeom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455979C4-6A04-B3F2-9422-6A4660496410}"/>
              </a:ext>
            </a:extLst>
          </p:cNvPr>
          <p:cNvSpPr txBox="1"/>
          <p:nvPr/>
        </p:nvSpPr>
        <p:spPr>
          <a:xfrm>
            <a:off x="4668209" y="10613524"/>
            <a:ext cx="2255107" cy="35717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41414141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6FC321B-DAD3-5B7D-B68B-AF3FADD6FAD9}"/>
              </a:ext>
            </a:extLst>
          </p:cNvPr>
          <p:cNvSpPr txBox="1"/>
          <p:nvPr/>
        </p:nvSpPr>
        <p:spPr>
          <a:xfrm>
            <a:off x="4723761" y="11376039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11111111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8A19B222-2BCF-406D-4C9A-EF27F23ED17F}"/>
              </a:ext>
            </a:extLst>
          </p:cNvPr>
          <p:cNvSpPr txBox="1"/>
          <p:nvPr/>
        </p:nvSpPr>
        <p:spPr>
          <a:xfrm>
            <a:off x="4705458" y="12214080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11111111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F245A18E-3BBA-1D94-3B11-CC6EE9D14AD2}"/>
              </a:ext>
            </a:extLst>
          </p:cNvPr>
          <p:cNvSpPr txBox="1"/>
          <p:nvPr/>
        </p:nvSpPr>
        <p:spPr>
          <a:xfrm>
            <a:off x="1202095" y="10570375"/>
            <a:ext cx="1838658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0xABCD</a:t>
            </a:r>
          </a:p>
        </p:txBody>
      </p:sp>
      <p:pic>
        <p:nvPicPr>
          <p:cNvPr id="9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03095A7F-7476-E51A-0E7F-4596E638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488E2CF0-0A3E-E012-DD53-396C81C8E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" name="슬라이드 제목">
            <a:extLst>
              <a:ext uri="{FF2B5EF4-FFF2-40B4-BE49-F238E27FC236}">
                <a16:creationId xmlns:a16="http://schemas.microsoft.com/office/drawing/2014/main" id="{BD600DEC-9E28-2383-E57D-0AD6B4926810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86064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B7CD-7A1D-A3CA-DCBA-0A0087735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EE657EF0-4430-DAC1-5AC0-0895F004480A}"/>
              </a:ext>
            </a:extLst>
          </p:cNvPr>
          <p:cNvGrpSpPr/>
          <p:nvPr/>
        </p:nvGrpSpPr>
        <p:grpSpPr>
          <a:xfrm>
            <a:off x="9432003" y="4623586"/>
            <a:ext cx="2485850" cy="3674822"/>
            <a:chOff x="7112000" y="5372669"/>
            <a:chExt cx="1676400" cy="2438400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CE83F6B0-75C0-A529-C4D8-ABDCCE192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0" y="5753669"/>
              <a:ext cx="1587500" cy="2057400"/>
            </a:xfrm>
            <a:prstGeom prst="rect">
              <a:avLst/>
            </a:prstGeom>
          </p:spPr>
        </p:pic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DDE701CF-7D06-B07D-2B44-7D15C464B9C6}"/>
                </a:ext>
              </a:extLst>
            </p:cNvPr>
            <p:cNvSpPr txBox="1"/>
            <p:nvPr/>
          </p:nvSpPr>
          <p:spPr>
            <a:xfrm>
              <a:off x="7493000" y="53726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32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vtable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2E3EA051-15F9-6EE3-2577-F77078831CE2}"/>
                </a:ext>
              </a:extLst>
            </p:cNvPr>
            <p:cNvSpPr txBox="1"/>
            <p:nvPr/>
          </p:nvSpPr>
          <p:spPr>
            <a:xfrm>
              <a:off x="7389315" y="577957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8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&amp;funcA()</a:t>
              </a:r>
            </a:p>
          </p:txBody>
        </p:sp>
      </p:grpSp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5B0464B5-F55F-112A-2293-013A24A05C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093C7485-6256-F7FE-A034-CE0C1E1B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E25D4BBC-E14D-7EC4-FC55-DB12D0CA27C1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0BC884D0-3C6E-9CCD-AA4D-15D846233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8ACDA09B-B835-3762-6EC8-FA7FE623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42" y="3637354"/>
            <a:ext cx="4641498" cy="9752084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CCF06E8B-A8B1-0431-B092-28E3A9351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300" y="6387521"/>
            <a:ext cx="1207894" cy="2489741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815CF41A-CF83-C1C2-7FCE-86ABF3525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2" y="6387521"/>
            <a:ext cx="4641497" cy="254294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767A28FE-8119-A155-F7C5-85AE12F53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3" y="7284255"/>
            <a:ext cx="4465151" cy="73602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CD76A441-FB78-C67B-2BFD-06A4975D4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972" y="8062233"/>
            <a:ext cx="4465151" cy="736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E1BF717F-A5E6-9B8C-3A76-AE0053268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594679" flipV="1">
            <a:off x="776684" y="8587002"/>
            <a:ext cx="3761387" cy="132561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0F7BAE04-E42E-05ED-3DE1-ED54E3198D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1753424" y="5481231"/>
            <a:ext cx="1689100" cy="1016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523D7542-C99A-7CCC-3FC7-0CA8AED3083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95665C09-3F1F-4ECC-468C-58090A14B71A}"/>
              </a:ext>
            </a:extLst>
          </p:cNvPr>
          <p:cNvSpPr txBox="1"/>
          <p:nvPr/>
        </p:nvSpPr>
        <p:spPr>
          <a:xfrm>
            <a:off x="640880" y="7412407"/>
            <a:ext cx="1464837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Object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3E3BC0D-D490-6212-E04C-5DC0E3FB559D}"/>
              </a:ext>
            </a:extLst>
          </p:cNvPr>
          <p:cNvSpPr txBox="1"/>
          <p:nvPr/>
        </p:nvSpPr>
        <p:spPr>
          <a:xfrm>
            <a:off x="4809642" y="6649892"/>
            <a:ext cx="1613867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0xABCD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E7CB0F44-C4F6-B1FC-78FF-E7CF04758F5C}"/>
              </a:ext>
            </a:extLst>
          </p:cNvPr>
          <p:cNvSpPr txBox="1"/>
          <p:nvPr/>
        </p:nvSpPr>
        <p:spPr>
          <a:xfrm>
            <a:off x="4697245" y="7412407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member1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0AC5C16C-B55C-15FB-961A-518CCC744C6A}"/>
              </a:ext>
            </a:extLst>
          </p:cNvPr>
          <p:cNvSpPr txBox="1"/>
          <p:nvPr/>
        </p:nvSpPr>
        <p:spPr>
          <a:xfrm>
            <a:off x="4678942" y="8250448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member2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EDCF1FF-0676-AD05-B6F1-A45250612F38}"/>
              </a:ext>
            </a:extLst>
          </p:cNvPr>
          <p:cNvGrpSpPr/>
          <p:nvPr/>
        </p:nvGrpSpPr>
        <p:grpSpPr>
          <a:xfrm>
            <a:off x="13491220" y="5355331"/>
            <a:ext cx="1689100" cy="1392761"/>
            <a:chOff x="9956800" y="5846808"/>
            <a:chExt cx="1689100" cy="1392761"/>
          </a:xfrm>
        </p:grpSpPr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98ED5555-A875-D17F-EC34-7AED76CC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6800" y="6325169"/>
              <a:ext cx="1689100" cy="914400"/>
            </a:xfrm>
            <a:prstGeom prst="rect">
              <a:avLst/>
            </a:prstGeom>
          </p:spPr>
        </p:pic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2FC0FF81-9296-BE2B-2FDA-C71B72C075ED}"/>
                </a:ext>
              </a:extLst>
            </p:cNvPr>
            <p:cNvSpPr txBox="1"/>
            <p:nvPr/>
          </p:nvSpPr>
          <p:spPr>
            <a:xfrm>
              <a:off x="10268379" y="5846808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funcA()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7A42BA8F-B926-F666-B02A-7079CA47618F}"/>
                </a:ext>
              </a:extLst>
            </p:cNvPr>
            <p:cNvSpPr txBox="1"/>
            <p:nvPr/>
          </p:nvSpPr>
          <p:spPr>
            <a:xfrm>
              <a:off x="10268379" y="6629969"/>
              <a:ext cx="1295400" cy="304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 defTabSz="914400" hangingPunct="1">
                <a:lnSpc>
                  <a:spcPct val="143341"/>
                </a:lnSpc>
              </a:pPr>
              <a:r>
                <a:rPr lang="en-US" sz="2000" kern="1200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cout &lt;&lt; ...</a:t>
              </a:r>
            </a:p>
          </p:txBody>
        </p:sp>
      </p:grpSp>
      <p:pic>
        <p:nvPicPr>
          <p:cNvPr id="3" name="Picture 7">
            <a:extLst>
              <a:ext uri="{FF2B5EF4-FFF2-40B4-BE49-F238E27FC236}">
                <a16:creationId xmlns:a16="http://schemas.microsoft.com/office/drawing/2014/main" id="{127515A9-09D9-EA82-30A4-55694AD37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758" y="10351153"/>
            <a:ext cx="4641497" cy="2542948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BBD06AD-63CE-7169-5913-0A3BD32E7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489" y="11247887"/>
            <a:ext cx="4465151" cy="7360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25C0936-7BF1-C419-06AF-4D4A314B9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488" y="12025865"/>
            <a:ext cx="4465151" cy="73602"/>
          </a:xfrm>
          <a:prstGeom prst="rect">
            <a:avLst/>
          </a:prstGeom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F9A382A2-92DB-F0FA-E5AF-053D30FE79F9}"/>
              </a:ext>
            </a:extLst>
          </p:cNvPr>
          <p:cNvSpPr txBox="1"/>
          <p:nvPr/>
        </p:nvSpPr>
        <p:spPr>
          <a:xfrm>
            <a:off x="4668209" y="10613524"/>
            <a:ext cx="2255107" cy="35717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41414141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0FF10A9-F576-6A68-ABC6-FC84FC1CBA21}"/>
              </a:ext>
            </a:extLst>
          </p:cNvPr>
          <p:cNvSpPr txBox="1"/>
          <p:nvPr/>
        </p:nvSpPr>
        <p:spPr>
          <a:xfrm>
            <a:off x="4723761" y="11376039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11111111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82A96552-4E89-5E0E-4C74-A8AC73AA4F7B}"/>
              </a:ext>
            </a:extLst>
          </p:cNvPr>
          <p:cNvSpPr txBox="1"/>
          <p:nvPr/>
        </p:nvSpPr>
        <p:spPr>
          <a:xfrm>
            <a:off x="4705458" y="12214080"/>
            <a:ext cx="2046456" cy="402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11111111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E939524-8D37-DA60-E2AE-F3F8B4EA7C0D}"/>
              </a:ext>
            </a:extLst>
          </p:cNvPr>
          <p:cNvSpPr txBox="1"/>
          <p:nvPr/>
        </p:nvSpPr>
        <p:spPr>
          <a:xfrm>
            <a:off x="1202095" y="10570375"/>
            <a:ext cx="1838658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 defTabSz="914400" hangingPunct="1">
              <a:lnSpc>
                <a:spcPct val="143341"/>
              </a:lnSpc>
            </a:pPr>
            <a:r>
              <a:rPr lang="en-US" sz="3200" kern="1200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0xABCD</a:t>
            </a:r>
          </a:p>
        </p:txBody>
      </p:sp>
      <p:sp>
        <p:nvSpPr>
          <p:cNvPr id="20" name="슬라이드 제목">
            <a:extLst>
              <a:ext uri="{FF2B5EF4-FFF2-40B4-BE49-F238E27FC236}">
                <a16:creationId xmlns:a16="http://schemas.microsoft.com/office/drawing/2014/main" id="{6251818B-E9DE-9713-85CB-61B4D7814914}"/>
              </a:ext>
            </a:extLst>
          </p:cNvPr>
          <p:cNvSpPr txBox="1">
            <a:spLocks/>
          </p:cNvSpPr>
          <p:nvPr/>
        </p:nvSpPr>
        <p:spPr>
          <a:xfrm>
            <a:off x="1206500" y="1114346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248001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4CF62-0545-E98F-22CD-4F23F126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57C1F7C9-E039-D979-E969-87648FE8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46FF2B28-2BA3-9E5F-B096-ECF3BC3BC2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114346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Overwite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D2810DD-B7B3-329F-5BD2-A0FCE1B3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9E99BBDC-42F4-4BDD-1F3A-7C16171379E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F4F6CE1C-C4E3-E1A7-EAC9-20A180B50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9074CB5A-1FFC-C3C1-B02F-0DE81A270235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2147483647" y="2147483647"/>
            <a:chExt cx="2147483647" cy="2147483647"/>
          </a:xfrm>
        </p:grpSpPr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F606CBB7-3EF3-9FB6-0933-9AB1B1661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294" y="7844452"/>
            <a:ext cx="9966936" cy="1284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6B13D-8BF6-09BC-AFD4-3CCFAE692637}"/>
              </a:ext>
            </a:extLst>
          </p:cNvPr>
          <p:cNvSpPr txBox="1"/>
          <p:nvPr/>
        </p:nvSpPr>
        <p:spPr>
          <a:xfrm>
            <a:off x="2995386" y="5875823"/>
            <a:ext cx="6783096" cy="425722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C++ </a:t>
            </a:r>
            <a:r>
              <a:rPr lang="ko-KR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프로그램</a:t>
            </a:r>
          </a:p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altLang="ko-KR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임베디드</a:t>
            </a:r>
            <a:r>
              <a:rPr lang="en-US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장비</a:t>
            </a:r>
            <a:r>
              <a:rPr lang="en-US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펌웨어</a:t>
            </a:r>
          </a:p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sz="4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Call dword ptr []</a:t>
            </a:r>
          </a:p>
        </p:txBody>
      </p:sp>
    </p:spTree>
    <p:extLst>
      <p:ext uri="{BB962C8B-B14F-4D97-AF65-F5344CB8AC3E}">
        <p14:creationId xmlns:p14="http://schemas.microsoft.com/office/powerpoint/2010/main" val="20094166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658B-F63F-B18E-0381-5177C2514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>
            <a:extLst>
              <a:ext uri="{FF2B5EF4-FFF2-40B4-BE49-F238E27FC236}">
                <a16:creationId xmlns:a16="http://schemas.microsoft.com/office/drawing/2014/main" id="{0A4CACAE-0CCE-A148-565F-67079005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>
            <a:extLst>
              <a:ext uri="{FF2B5EF4-FFF2-40B4-BE49-F238E27FC236}">
                <a16:creationId xmlns:a16="http://schemas.microsoft.com/office/drawing/2014/main" id="{DE7E05E0-34F3-46E6-D474-7E39480972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C4AF13CE-81CC-C48E-AB7D-C0AB9D64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>
            <a:extLst>
              <a:ext uri="{FF2B5EF4-FFF2-40B4-BE49-F238E27FC236}">
                <a16:creationId xmlns:a16="http://schemas.microsoft.com/office/drawing/2014/main" id="{23E327D9-0065-98A0-D906-1B594807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>
            <a:extLst>
              <a:ext uri="{FF2B5EF4-FFF2-40B4-BE49-F238E27FC236}">
                <a16:creationId xmlns:a16="http://schemas.microsoft.com/office/drawing/2014/main" id="{10D0E7EA-540C-3118-AC9A-DEBB494EC6C0}"/>
              </a:ext>
            </a:extLst>
          </p:cNvPr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163133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434C-16AE-BCDA-E5FC-D88E8019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15365B8C-D795-6920-7DBF-F31C3335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E97842EE-94E6-A0C8-1360-71561C055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75682F0D-D40F-9782-8041-B7E97E7D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D51BC821-5A3B-8A78-A418-DE6B344C4B3F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619D197D-CD6D-A2F3-562F-FFC35A41D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D8E1B8-3FE8-AA7C-DE05-950D20321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92" y="4210378"/>
            <a:ext cx="8827388" cy="709927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4D560D6-BDA9-FB2E-F718-0E59D5513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9076" y="4210378"/>
            <a:ext cx="12692950" cy="27094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ED3340D-E4C9-06E2-F3F8-C2BC1C810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9075" y="7541772"/>
            <a:ext cx="12832433" cy="27094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3537753-AA5D-09DE-6F85-DDA20D6DD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5131" y="10724583"/>
            <a:ext cx="8387232" cy="213792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CBA365A-65DF-ACCF-0FA7-497B5A7E79E0}"/>
              </a:ext>
            </a:extLst>
          </p:cNvPr>
          <p:cNvCxnSpPr/>
          <p:nvPr/>
        </p:nvCxnSpPr>
        <p:spPr>
          <a:xfrm>
            <a:off x="10033888" y="6214188"/>
            <a:ext cx="1312136" cy="0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532F9CE-B7D4-6D88-A2E4-E6752EDEBEC3}"/>
              </a:ext>
            </a:extLst>
          </p:cNvPr>
          <p:cNvCxnSpPr>
            <a:cxnSpLocks/>
          </p:cNvCxnSpPr>
          <p:nvPr/>
        </p:nvCxnSpPr>
        <p:spPr>
          <a:xfrm>
            <a:off x="10033888" y="6185610"/>
            <a:ext cx="0" cy="5463465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1EA3E6B-04C6-A3F3-06F6-DC4B7A17215C}"/>
              </a:ext>
            </a:extLst>
          </p:cNvPr>
          <p:cNvCxnSpPr>
            <a:cxnSpLocks/>
          </p:cNvCxnSpPr>
          <p:nvPr/>
        </p:nvCxnSpPr>
        <p:spPr>
          <a:xfrm>
            <a:off x="10024363" y="11620046"/>
            <a:ext cx="2325026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5C50884-3A58-1190-B95B-EAC96C2E19C0}"/>
              </a:ext>
            </a:extLst>
          </p:cNvPr>
          <p:cNvCxnSpPr>
            <a:cxnSpLocks/>
          </p:cNvCxnSpPr>
          <p:nvPr/>
        </p:nvCxnSpPr>
        <p:spPr>
          <a:xfrm>
            <a:off x="9372600" y="9624138"/>
            <a:ext cx="1942543" cy="0"/>
          </a:xfrm>
          <a:prstGeom prst="line">
            <a:avLst/>
          </a:prstGeom>
          <a:noFill/>
          <a:ln w="5715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927EC-2D80-C345-C2D6-56A55AFB063A}"/>
              </a:ext>
            </a:extLst>
          </p:cNvPr>
          <p:cNvCxnSpPr>
            <a:cxnSpLocks/>
          </p:cNvCxnSpPr>
          <p:nvPr/>
        </p:nvCxnSpPr>
        <p:spPr>
          <a:xfrm>
            <a:off x="9400475" y="9599038"/>
            <a:ext cx="0" cy="2356742"/>
          </a:xfrm>
          <a:prstGeom prst="line">
            <a:avLst/>
          </a:prstGeom>
          <a:noFill/>
          <a:ln w="5715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53288AB-02F9-B9C0-E431-D58B398AD2BD}"/>
              </a:ext>
            </a:extLst>
          </p:cNvPr>
          <p:cNvCxnSpPr>
            <a:cxnSpLocks/>
          </p:cNvCxnSpPr>
          <p:nvPr/>
        </p:nvCxnSpPr>
        <p:spPr>
          <a:xfrm>
            <a:off x="9372600" y="11955780"/>
            <a:ext cx="2976789" cy="0"/>
          </a:xfrm>
          <a:prstGeom prst="straightConnector1">
            <a:avLst/>
          </a:prstGeom>
          <a:noFill/>
          <a:ln w="5715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17">
            <a:extLst>
              <a:ext uri="{FF2B5EF4-FFF2-40B4-BE49-F238E27FC236}">
                <a16:creationId xmlns:a16="http://schemas.microsoft.com/office/drawing/2014/main" id="{53375B63-A962-DC91-F2DD-583443EE7E2D}"/>
              </a:ext>
            </a:extLst>
          </p:cNvPr>
          <p:cNvSpPr txBox="1"/>
          <p:nvPr/>
        </p:nvSpPr>
        <p:spPr>
          <a:xfrm>
            <a:off x="17238809" y="12520148"/>
            <a:ext cx="2726824" cy="47828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0x94 * 0xB601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C5F1B2FB-1AC9-8126-0EF5-82EB15AC7D30}"/>
              </a:ext>
            </a:extLst>
          </p:cNvPr>
          <p:cNvSpPr txBox="1"/>
          <p:nvPr/>
        </p:nvSpPr>
        <p:spPr>
          <a:xfrm>
            <a:off x="5796125" y="4993545"/>
            <a:ext cx="21844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0xd2712</a:t>
            </a:r>
          </a:p>
        </p:txBody>
      </p:sp>
    </p:spTree>
    <p:extLst>
      <p:ext uri="{BB962C8B-B14F-4D97-AF65-F5344CB8AC3E}">
        <p14:creationId xmlns:p14="http://schemas.microsoft.com/office/powerpoint/2010/main" val="3896784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F915-4DDF-E745-A274-66C64967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BE05A9DE-F550-6A85-DBF0-1AC5BDB3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2FC07C62-9C2B-E018-1F51-DF7B75168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5D6BD517-760F-856D-800F-524CB765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45EBFBDA-A79A-8C2D-FFA9-3D049A01DF10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54F51DFD-B51B-7D5E-3A0A-2CA3C7F4A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92F5F4A-F2FD-5C48-D44F-D47E2C742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92" y="4210378"/>
            <a:ext cx="8827388" cy="709927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AF700E7-7F49-2A4D-3258-4BB716FF8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9076" y="4210378"/>
            <a:ext cx="12692950" cy="27094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C795C37-345C-168E-6631-4F57C50E6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9075" y="7541772"/>
            <a:ext cx="12832433" cy="27094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90BD426-4F92-1E9D-E4AA-75EBE1F8A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5131" y="10724583"/>
            <a:ext cx="8387232" cy="213792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4103FA9-6BE4-CED8-7071-B12E77C1392A}"/>
              </a:ext>
            </a:extLst>
          </p:cNvPr>
          <p:cNvCxnSpPr/>
          <p:nvPr/>
        </p:nvCxnSpPr>
        <p:spPr>
          <a:xfrm>
            <a:off x="10033888" y="6214188"/>
            <a:ext cx="1312136" cy="0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B48B1D9-72D2-D928-DE49-97D7C2C93839}"/>
              </a:ext>
            </a:extLst>
          </p:cNvPr>
          <p:cNvCxnSpPr>
            <a:cxnSpLocks/>
          </p:cNvCxnSpPr>
          <p:nvPr/>
        </p:nvCxnSpPr>
        <p:spPr>
          <a:xfrm>
            <a:off x="10033888" y="6185610"/>
            <a:ext cx="0" cy="5463465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487CF45-B08A-0890-E27F-41299DA86571}"/>
              </a:ext>
            </a:extLst>
          </p:cNvPr>
          <p:cNvCxnSpPr>
            <a:cxnSpLocks/>
          </p:cNvCxnSpPr>
          <p:nvPr/>
        </p:nvCxnSpPr>
        <p:spPr>
          <a:xfrm>
            <a:off x="10024363" y="11620046"/>
            <a:ext cx="2325026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765368C-2EF9-5BC4-ECD4-233DEA12C53E}"/>
              </a:ext>
            </a:extLst>
          </p:cNvPr>
          <p:cNvCxnSpPr>
            <a:cxnSpLocks/>
          </p:cNvCxnSpPr>
          <p:nvPr/>
        </p:nvCxnSpPr>
        <p:spPr>
          <a:xfrm>
            <a:off x="9372600" y="9624138"/>
            <a:ext cx="1942543" cy="0"/>
          </a:xfrm>
          <a:prstGeom prst="line">
            <a:avLst/>
          </a:prstGeom>
          <a:noFill/>
          <a:ln w="5715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46111A8-7125-0CD9-B3E7-3EB9355A8346}"/>
              </a:ext>
            </a:extLst>
          </p:cNvPr>
          <p:cNvCxnSpPr>
            <a:cxnSpLocks/>
          </p:cNvCxnSpPr>
          <p:nvPr/>
        </p:nvCxnSpPr>
        <p:spPr>
          <a:xfrm>
            <a:off x="9400475" y="9599038"/>
            <a:ext cx="0" cy="2356742"/>
          </a:xfrm>
          <a:prstGeom prst="line">
            <a:avLst/>
          </a:prstGeom>
          <a:noFill/>
          <a:ln w="5715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19212DA-AD28-83D6-20D5-51C98A96C5A8}"/>
              </a:ext>
            </a:extLst>
          </p:cNvPr>
          <p:cNvCxnSpPr>
            <a:cxnSpLocks/>
          </p:cNvCxnSpPr>
          <p:nvPr/>
        </p:nvCxnSpPr>
        <p:spPr>
          <a:xfrm>
            <a:off x="9372600" y="11955780"/>
            <a:ext cx="2976789" cy="0"/>
          </a:xfrm>
          <a:prstGeom prst="straightConnector1">
            <a:avLst/>
          </a:prstGeom>
          <a:noFill/>
          <a:ln w="5715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B5A63346-B6CE-5578-04F7-07354ED52BDC}"/>
              </a:ext>
            </a:extLst>
          </p:cNvPr>
          <p:cNvSpPr/>
          <p:nvPr/>
        </p:nvSpPr>
        <p:spPr>
          <a:xfrm>
            <a:off x="14511901" y="5974489"/>
            <a:ext cx="1223399" cy="595035"/>
          </a:xfrm>
          <a:prstGeom prst="rect">
            <a:avLst/>
          </a:prstGeom>
          <a:solidFill>
            <a:srgbClr val="3C3B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A717E92-320E-7730-B8CB-1DDD213E4877}"/>
              </a:ext>
            </a:extLst>
          </p:cNvPr>
          <p:cNvSpPr/>
          <p:nvPr/>
        </p:nvSpPr>
        <p:spPr>
          <a:xfrm>
            <a:off x="14511901" y="9326621"/>
            <a:ext cx="1223399" cy="595035"/>
          </a:xfrm>
          <a:prstGeom prst="rect">
            <a:avLst/>
          </a:prstGeom>
          <a:solidFill>
            <a:srgbClr val="3C3B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837D3623-D813-61E9-7AA1-1DC3F991CE0A}"/>
              </a:ext>
            </a:extLst>
          </p:cNvPr>
          <p:cNvSpPr txBox="1"/>
          <p:nvPr/>
        </p:nvSpPr>
        <p:spPr>
          <a:xfrm>
            <a:off x="17417963" y="12605563"/>
            <a:ext cx="21844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0x44 * 0x1111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246D5311-7BD1-5FF2-E6CE-73C4506D16FD}"/>
              </a:ext>
            </a:extLst>
          </p:cNvPr>
          <p:cNvSpPr txBox="1"/>
          <p:nvPr/>
        </p:nvSpPr>
        <p:spPr>
          <a:xfrm>
            <a:off x="5976951" y="5034090"/>
            <a:ext cx="21844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0x9110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DEF53-425E-8C3A-7051-E113857A349F}"/>
              </a:ext>
            </a:extLst>
          </p:cNvPr>
          <p:cNvSpPr txBox="1"/>
          <p:nvPr/>
        </p:nvSpPr>
        <p:spPr>
          <a:xfrm>
            <a:off x="14612839" y="594816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0x44</a:t>
            </a:r>
            <a:endParaRPr lang="ko-KR" altLang="en-US" b="1">
              <a:solidFill>
                <a:schemeClr val="bg1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6D498-D68B-0E92-0202-5C20380CA5B3}"/>
              </a:ext>
            </a:extLst>
          </p:cNvPr>
          <p:cNvSpPr txBox="1"/>
          <p:nvPr/>
        </p:nvSpPr>
        <p:spPr>
          <a:xfrm>
            <a:off x="14529482" y="9336789"/>
            <a:ext cx="134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0x1111</a:t>
            </a:r>
            <a:endParaRPr lang="ko-KR" altLang="en-US" b="1">
              <a:solidFill>
                <a:schemeClr val="bg1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9DED603D-BC95-BF98-F5F5-F47163D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7D3CF16-EAFA-BC38-264B-B691D941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8" name="슬라이드 제목">
            <a:extLst>
              <a:ext uri="{FF2B5EF4-FFF2-40B4-BE49-F238E27FC236}">
                <a16:creationId xmlns:a16="http://schemas.microsoft.com/office/drawing/2014/main" id="{0C4D48C5-CC4D-1EE2-BAC2-C91A78FE76DB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005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95543-3286-0359-21D5-DC6C56F6A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D4CE969C-48F3-2AF0-27A3-FC9672F1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6947A495-B067-5497-4A57-6EEC50446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C487E0A-A88C-BD1B-F851-BDD21359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F794DDDB-2098-6596-201B-F30D1E300DE0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7DEA392F-4EA5-1AC6-CCB7-34BB4F1A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BA84358-B0F9-8901-7BD0-049B3F3CC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6" y="3839623"/>
            <a:ext cx="24285146" cy="582612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E7FB3FB-6CFF-94D3-7A02-463250EB2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8183" y="10075629"/>
            <a:ext cx="11679317" cy="22069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C0115B-BCD3-5812-72CB-70B851593F3E}"/>
              </a:ext>
            </a:extLst>
          </p:cNvPr>
          <p:cNvSpPr txBox="1"/>
          <p:nvPr/>
        </p:nvSpPr>
        <p:spPr>
          <a:xfrm>
            <a:off x="-198861" y="11100589"/>
            <a:ext cx="58953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ko-KR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vtable </a:t>
            </a:r>
            <a:r>
              <a:rPr kumimoji="0" lang="ko-KR" altLang="en-US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덮었다</a:t>
            </a:r>
            <a:r>
              <a:rPr kumimoji="0" lang="en-US" altLang="ko-KR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2AFA0-A35D-2C8E-214E-A0B7BC8CCB04}"/>
              </a:ext>
            </a:extLst>
          </p:cNvPr>
          <p:cNvSpPr txBox="1"/>
          <p:nvPr/>
        </p:nvSpPr>
        <p:spPr>
          <a:xfrm>
            <a:off x="-1261541" y="12205639"/>
            <a:ext cx="1799671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ko-KR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2. NULL? </a:t>
            </a:r>
            <a:r>
              <a:rPr kumimoji="0" lang="ko-KR" altLang="en-US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파일 사이즈 확인하자</a:t>
            </a:r>
            <a:r>
              <a:rPr kumimoji="0" lang="en-US" altLang="ko-KR" sz="4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!(0x2F0 -&gt; 0x3E6D90)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421DBB-019F-0DAE-DFF7-50D74174C984}"/>
              </a:ext>
            </a:extLst>
          </p:cNvPr>
          <p:cNvSpPr/>
          <p:nvPr/>
        </p:nvSpPr>
        <p:spPr>
          <a:xfrm>
            <a:off x="3270502" y="6417847"/>
            <a:ext cx="5001208" cy="595035"/>
          </a:xfrm>
          <a:prstGeom prst="rect">
            <a:avLst/>
          </a:prstGeom>
          <a:noFill/>
          <a:ln w="762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5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FDD5868C-95E8-AF37-6914-43C2F3D5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E4F3B047-AB47-6A9A-559F-E8D306778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7" name="슬라이드 제목">
            <a:extLst>
              <a:ext uri="{FF2B5EF4-FFF2-40B4-BE49-F238E27FC236}">
                <a16:creationId xmlns:a16="http://schemas.microsoft.com/office/drawing/2014/main" id="{97A2D4DF-1A04-7C52-4599-A6755456404C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274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DFCF-C2D3-D139-579C-1EDA9FEA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목차">
            <a:extLst>
              <a:ext uri="{FF2B5EF4-FFF2-40B4-BE49-F238E27FC236}">
                <a16:creationId xmlns:a16="http://schemas.microsoft.com/office/drawing/2014/main" id="{FCC47CE1-0498-385A-C3B8-8ABA417E7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7347" y="5920783"/>
            <a:ext cx="9203829" cy="2267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ko-KR" altLang="en-US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리얼 월드 경험에서 느낀 점 </a:t>
            </a:r>
            <a:endParaRPr lang="en-US" altLang="ko-KR" sz="360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914400" indent="-914400">
              <a:buAutoNum type="arabicPeriod"/>
            </a:pP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</a:t>
            </a:r>
            <a:r>
              <a:rPr lang="ko-KR" altLang="en-US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Study</a:t>
            </a:r>
            <a:r>
              <a:rPr lang="ko-KR" altLang="en-US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통한 두려움 없애기</a:t>
            </a: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  <a:endParaRPr lang="ko-KR" altLang="en-US" sz="36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60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DB3266E4-C363-CE3E-D5C2-18DEFF21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genda">
            <a:extLst>
              <a:ext uri="{FF2B5EF4-FFF2-40B4-BE49-F238E27FC236}">
                <a16:creationId xmlns:a16="http://schemas.microsoft.com/office/drawing/2014/main" id="{606C2C9E-52C4-1C81-140C-20C60F4BB1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41468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발표 소개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62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7EB1AA4-BBC9-149B-39C7-0BD033E87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88663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63" name="poc-security.png" descr="poc-security.png">
            <a:extLst>
              <a:ext uri="{FF2B5EF4-FFF2-40B4-BE49-F238E27FC236}">
                <a16:creationId xmlns:a16="http://schemas.microsoft.com/office/drawing/2014/main" id="{66206822-12DD-9B54-E22B-A901B075C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85969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© Hackingcamp. All Rights Reserved">
            <a:extLst>
              <a:ext uri="{FF2B5EF4-FFF2-40B4-BE49-F238E27FC236}">
                <a16:creationId xmlns:a16="http://schemas.microsoft.com/office/drawing/2014/main" id="{244A8487-B371-00F7-5AD9-98237020CF4A}"/>
              </a:ext>
            </a:extLst>
          </p:cNvPr>
          <p:cNvSpPr txBox="1"/>
          <p:nvPr/>
        </p:nvSpPr>
        <p:spPr>
          <a:xfrm>
            <a:off x="9902110" y="1314674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C30D1-C5B5-8816-8C92-A29016337D14}"/>
              </a:ext>
            </a:extLst>
          </p:cNvPr>
          <p:cNvSpPr txBox="1"/>
          <p:nvPr/>
        </p:nvSpPr>
        <p:spPr>
          <a:xfrm>
            <a:off x="454342" y="8596100"/>
            <a:ext cx="10481878" cy="1591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타겟</a:t>
            </a: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</a:t>
            </a:r>
            <a:r>
              <a:rPr lang="ko-KR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국내</a:t>
            </a: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이미지</a:t>
            </a: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뷰어</a:t>
            </a: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프로그램</a:t>
            </a: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(32bit)</a:t>
            </a:r>
          </a:p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성과</a:t>
            </a:r>
            <a:r>
              <a:rPr lang="en-US" altLang="ko-KR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RCE 4</a:t>
            </a:r>
            <a:r>
              <a:rPr lang="ko-KR" altLang="en-US" sz="36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개</a:t>
            </a:r>
            <a:endParaRPr lang="ko-KR" altLang="ko-KR" sz="3600" b="0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D1D24FB-53D5-C682-1C03-C47555A8C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9655" y="4996355"/>
            <a:ext cx="12315337" cy="6838997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5765994B-8F3B-E0E2-9ACD-5568A4246225}"/>
              </a:ext>
            </a:extLst>
          </p:cNvPr>
          <p:cNvSpPr/>
          <p:nvPr/>
        </p:nvSpPr>
        <p:spPr>
          <a:xfrm>
            <a:off x="17612205" y="6875929"/>
            <a:ext cx="549152" cy="11344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612030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4C0CB-FA02-5FFC-736A-58C18100C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BB743601-117D-F512-E817-E6C267C3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4AC6394C-098B-CC2D-A106-C7168E639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F8E3CFF6-B7D9-01C8-A7E5-BF6B936D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FCA87688-E4B2-5BFC-7474-A6BF7AF248AD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141C70D0-70C9-CB9B-418B-9DAB735DC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2477BCA-A5FF-B87A-F760-B54AA5EF0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459" y="3655546"/>
            <a:ext cx="20637843" cy="897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9B7EA-4ECF-1C95-21C5-8FB1590F6056}"/>
              </a:ext>
            </a:extLst>
          </p:cNvPr>
          <p:cNvSpPr txBox="1"/>
          <p:nvPr/>
        </p:nvSpPr>
        <p:spPr>
          <a:xfrm>
            <a:off x="727898" y="7649489"/>
            <a:ext cx="10763888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lnSpc>
                <a:spcPct val="143341"/>
              </a:lnSpc>
            </a:pP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데이터로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vtable overwrite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할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수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있다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6ADBF-901D-5733-DDC5-0AA3205D6ABE}"/>
              </a:ext>
            </a:extLst>
          </p:cNvPr>
          <p:cNvSpPr txBox="1"/>
          <p:nvPr/>
        </p:nvSpPr>
        <p:spPr>
          <a:xfrm>
            <a:off x="727898" y="8784722"/>
            <a:ext cx="10763888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lnSpc>
                <a:spcPct val="143341"/>
              </a:lnSpc>
            </a:pP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데이터가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로드된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주소를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찾자</a:t>
            </a:r>
            <a: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 (reliable)</a:t>
            </a:r>
          </a:p>
        </p:txBody>
      </p: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11774A5-3D6F-15D6-9C15-D8EEABBD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C230FDBC-AAF2-D3D5-4711-3FFFC2A6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" name="슬라이드 제목">
            <a:extLst>
              <a:ext uri="{FF2B5EF4-FFF2-40B4-BE49-F238E27FC236}">
                <a16:creationId xmlns:a16="http://schemas.microsoft.com/office/drawing/2014/main" id="{79B8AB95-3F47-580C-9A0B-B3B8B407E1DB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96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DC5B-51E5-1F38-1577-C3453E0B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423AF6F5-3666-5AED-85FA-AAA1B2AA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A7FEB842-30C0-F81F-569D-C9E2B97D28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4A2CE1C9-1897-050D-801C-2AE1C0913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99A06CBD-3AD4-A07F-1818-3964D3E4C523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D4A6B3DB-4C6C-8DBF-3726-0F34501DD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8B7078B-97EB-6523-350C-43A947AF4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87165" y="3358890"/>
            <a:ext cx="33016224" cy="9870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24E14-065E-5362-2686-39DAEDE7D805}"/>
              </a:ext>
            </a:extLst>
          </p:cNvPr>
          <p:cNvSpPr txBox="1"/>
          <p:nvPr/>
        </p:nvSpPr>
        <p:spPr>
          <a:xfrm>
            <a:off x="5822154" y="3462100"/>
            <a:ext cx="63975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ko-KR" sz="36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1. eip </a:t>
            </a:r>
            <a:r>
              <a:rPr kumimoji="0" lang="ko-KR" altLang="en-US" sz="36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컨트롤이 가능하다</a:t>
            </a:r>
            <a:r>
              <a:rPr kumimoji="0" lang="en-US" altLang="ko-KR" sz="36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! </a:t>
            </a:r>
            <a:r>
              <a:rPr kumimoji="0" lang="ko-KR" altLang="en-US" sz="36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끝</a:t>
            </a:r>
            <a:r>
              <a:rPr kumimoji="0" lang="en-US" altLang="ko-KR" sz="36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..?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B18AC-5859-EF1C-29ED-767DFC259FD3}"/>
              </a:ext>
            </a:extLst>
          </p:cNvPr>
          <p:cNvSpPr txBox="1"/>
          <p:nvPr/>
        </p:nvSpPr>
        <p:spPr>
          <a:xfrm>
            <a:off x="5878915" y="4158197"/>
            <a:ext cx="559929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ko-KR" sz="36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에스코어 드림 5 Medium" panose="020B0503030302020204" pitchFamily="34" charset="-127"/>
                <a:ea typeface="에스코어 드림 5 Medium" panose="020B0503030302020204" pitchFamily="34" charset="-127"/>
                <a:sym typeface="Helvetica Neue"/>
              </a:rPr>
              <a:t>2. cmd, </a:t>
            </a: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calc</a:t>
            </a:r>
            <a:r>
              <a:rPr lang="ko-KR" altLang="en-US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</a:t>
            </a:r>
            <a:r>
              <a:rPr lang="ko-KR" altLang="en-US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DEP</a:t>
            </a:r>
            <a:r>
              <a:rPr lang="ko-KR" altLang="en-US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우회</a:t>
            </a:r>
            <a:r>
              <a:rPr lang="en-US" altLang="ko-KR" sz="36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  <a:endParaRPr kumimoji="0" lang="en-US" altLang="ko-KR" sz="360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sym typeface="Helvetica Neue"/>
            </a:endParaRPr>
          </a:p>
        </p:txBody>
      </p: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6AE940F-8D9A-EF0A-8F8C-DE4B7155CD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8E82DBB-8EDC-02AF-10BA-0EE35254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" name="슬라이드 제목">
            <a:extLst>
              <a:ext uri="{FF2B5EF4-FFF2-40B4-BE49-F238E27FC236}">
                <a16:creationId xmlns:a16="http://schemas.microsoft.com/office/drawing/2014/main" id="{C3EAC1C6-C297-2E57-4756-85FAAE1FEAFF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4396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5304-93D0-F107-57CC-CC232966A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E2473E2-64FF-0088-4864-544D4D66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FD461F83-D36B-277F-BCCB-2915304A89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74EA0E1-29D4-05BB-9E1C-EA1D09AA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AA27DC70-B570-FA18-8A05-BD807162CAAA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5582F8CD-3AC9-9C76-F5AB-FDEE2E73F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55116-3877-71AF-C225-0FA5BBF22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37" y="3926318"/>
            <a:ext cx="15588231" cy="486238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5116D2B-FDDD-6E01-3464-0FA1CF114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094" y="8244903"/>
            <a:ext cx="13362116" cy="4728880"/>
          </a:xfrm>
          <a:prstGeom prst="rect">
            <a:avLst/>
          </a:prstGeom>
        </p:spPr>
      </p:pic>
      <p:pic>
        <p:nvPicPr>
          <p:cNvPr id="5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A31149F-AB8B-38A2-3244-42C2D222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9B753F51-3EB0-1B95-FC5A-8285D1B7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7" name="슬라이드 제목">
            <a:extLst>
              <a:ext uri="{FF2B5EF4-FFF2-40B4-BE49-F238E27FC236}">
                <a16:creationId xmlns:a16="http://schemas.microsoft.com/office/drawing/2014/main" id="{D48F2FAB-EA80-1FAC-3D85-E92BA8A0EF38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66569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B6EC7-2897-8601-5DC4-E84A8361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5F9F2BC6-F644-3894-6A73-47EC655327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C037B7DB-F1FC-47A3-F9BC-3F3DF183E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4CA1C56-4DB2-0BE2-845F-B39BE872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1D527271-05CC-5DAF-12E6-8FE3E851C71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266DC260-C250-B4EA-6A2D-1DE645ED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6D433B0-A6B3-286E-AD3F-3995282DD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47" y="5817286"/>
            <a:ext cx="14183557" cy="501958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9DD2D10-DCE2-784F-DC18-74ABCDB55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5387" y="3706698"/>
            <a:ext cx="9405525" cy="94276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4B0EB29-F016-8A41-BA0E-D7C2250A4752}"/>
              </a:ext>
            </a:extLst>
          </p:cNvPr>
          <p:cNvSpPr/>
          <p:nvPr/>
        </p:nvSpPr>
        <p:spPr>
          <a:xfrm>
            <a:off x="2611794" y="8958450"/>
            <a:ext cx="6083560" cy="595035"/>
          </a:xfrm>
          <a:prstGeom prst="rect">
            <a:avLst/>
          </a:prstGeom>
          <a:noFill/>
          <a:ln w="762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49C1C42-ACED-1999-F62E-9FC28B138FB0}"/>
              </a:ext>
            </a:extLst>
          </p:cNvPr>
          <p:cNvCxnSpPr>
            <a:cxnSpLocks/>
          </p:cNvCxnSpPr>
          <p:nvPr/>
        </p:nvCxnSpPr>
        <p:spPr>
          <a:xfrm flipV="1">
            <a:off x="8695354" y="4992914"/>
            <a:ext cx="5078703" cy="2573298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F9C0137-A439-F784-CE5D-245BC881743A}"/>
              </a:ext>
            </a:extLst>
          </p:cNvPr>
          <p:cNvCxnSpPr>
            <a:cxnSpLocks/>
          </p:cNvCxnSpPr>
          <p:nvPr/>
        </p:nvCxnSpPr>
        <p:spPr>
          <a:xfrm>
            <a:off x="8695353" y="10399059"/>
            <a:ext cx="5078704" cy="2083227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00FF7503-EC32-4B7B-D973-4E8AB317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EE4EFAB-074F-BCC3-CA17-206D0119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0" name="슬라이드 제목">
            <a:extLst>
              <a:ext uri="{FF2B5EF4-FFF2-40B4-BE49-F238E27FC236}">
                <a16:creationId xmlns:a16="http://schemas.microsoft.com/office/drawing/2014/main" id="{2F304CE3-83A1-385E-31B7-48FDB6707043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77074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984C6-7E42-BF5F-2263-FF480854B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C5B56B57-7399-89AB-B8F5-4BDE6C65B6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Case Study 1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9DD10FAE-ECEA-EB78-A4E1-5DF50D38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CF28E0FA-B7AF-9962-6C95-AB7595EBDF2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F27BB065-376D-4C13-2616-DB66D0C2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CA8049D-3980-2BEF-29A2-603F55FF5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852" y="3926318"/>
            <a:ext cx="11572507" cy="913665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E21D92D-E8BC-1F9D-6314-CFA1FF1DB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510" y="3938875"/>
            <a:ext cx="12662107" cy="91975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260BC22-A9D4-C2C0-7489-CFB2B7C01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6793" y="6743093"/>
            <a:ext cx="10313430" cy="4237046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4C21A7F-9B1A-0173-62F0-9EDA5290D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320" y="4851233"/>
            <a:ext cx="5219014" cy="81225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4828903-5483-D147-FE1A-FA4B27AD8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930" y="4341360"/>
            <a:ext cx="9152138" cy="8427216"/>
          </a:xfrm>
          <a:prstGeom prst="rect">
            <a:avLst/>
          </a:prstGeom>
        </p:spPr>
      </p:pic>
      <p:pic>
        <p:nvPicPr>
          <p:cNvPr id="3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2BFC0AC-93E4-6334-A585-C250BF8B714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532B945-C4EE-1A8C-EF5F-1917F49B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0" name="슬라이드 제목">
            <a:extLst>
              <a:ext uri="{FF2B5EF4-FFF2-40B4-BE49-F238E27FC236}">
                <a16:creationId xmlns:a16="http://schemas.microsoft.com/office/drawing/2014/main" id="{E500C1BF-F9DF-873A-EB79-BFC32A9ACDC0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7020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9DA9-D3CE-4680-1972-9E7693B2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>
            <a:extLst>
              <a:ext uri="{FF2B5EF4-FFF2-40B4-BE49-F238E27FC236}">
                <a16:creationId xmlns:a16="http://schemas.microsoft.com/office/drawing/2014/main" id="{4CCEEE28-A272-544C-DB5F-01DED646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>
            <a:extLst>
              <a:ext uri="{FF2B5EF4-FFF2-40B4-BE49-F238E27FC236}">
                <a16:creationId xmlns:a16="http://schemas.microsoft.com/office/drawing/2014/main" id="{6C0BE299-CAE2-83A4-F57A-D86D45D2D9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4. Case Study 2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B7819FFF-BDAC-399A-70ED-7086D525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>
            <a:extLst>
              <a:ext uri="{FF2B5EF4-FFF2-40B4-BE49-F238E27FC236}">
                <a16:creationId xmlns:a16="http://schemas.microsoft.com/office/drawing/2014/main" id="{9EB5A20F-38EC-A8E2-812A-2CCD5B472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>
            <a:extLst>
              <a:ext uri="{FF2B5EF4-FFF2-40B4-BE49-F238E27FC236}">
                <a16:creationId xmlns:a16="http://schemas.microsoft.com/office/drawing/2014/main" id="{7C0836EE-4CF9-5C9B-0C17-907BB4BA189B}"/>
              </a:ext>
            </a:extLst>
          </p:cNvPr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031636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E4C4-C9CF-29C1-5A06-2F3790B1D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E6E67492-DB68-A95A-4472-8C6FD36D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8507EDC1-F27B-E5FE-A5D2-316F9945EF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4. Case Study 2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EBDB94A-77D4-345A-D334-E2E1CC7D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548ED864-06A1-AEC5-DB9C-DD96CA61D603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CB2A72C0-FF30-30B3-A55E-E7CDEF2BE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0F83DE2-1321-3F8F-C70A-9975C011D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3926318"/>
            <a:ext cx="11257005" cy="887226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58A6828-F7E9-FFD2-3969-3E7D26D3E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667" y="6830987"/>
            <a:ext cx="14111338" cy="306292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D14FF88-106B-BBB8-927B-252DF42F4BE8}"/>
              </a:ext>
            </a:extLst>
          </p:cNvPr>
          <p:cNvSpPr/>
          <p:nvPr/>
        </p:nvSpPr>
        <p:spPr>
          <a:xfrm>
            <a:off x="15849600" y="8446433"/>
            <a:ext cx="2247900" cy="595035"/>
          </a:xfrm>
          <a:prstGeom prst="rect">
            <a:avLst/>
          </a:prstGeom>
          <a:solidFill>
            <a:srgbClr val="3C3B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CBA580D-CD6D-ECE2-2C00-4C713BF6A931}"/>
              </a:ext>
            </a:extLst>
          </p:cNvPr>
          <p:cNvSpPr txBox="1"/>
          <p:nvPr/>
        </p:nvSpPr>
        <p:spPr>
          <a:xfrm>
            <a:off x="16078200" y="8451850"/>
            <a:ext cx="17907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1" i="0" u="none" strike="noStrike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??? (4byte)</a:t>
            </a:r>
          </a:p>
        </p:txBody>
      </p: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FA9EA2F-D3D0-A857-4331-DA612D5B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0914479B-0428-038F-441F-E1BA66BC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" name="슬라이드 제목">
            <a:extLst>
              <a:ext uri="{FF2B5EF4-FFF2-40B4-BE49-F238E27FC236}">
                <a16:creationId xmlns:a16="http://schemas.microsoft.com/office/drawing/2014/main" id="{52A53281-B023-2A2C-AE78-87A3903A2B27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2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629549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65192-D8E2-5CA6-E481-7548FFBDF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05CBEFE-0DEF-5CBC-0AE3-3D0DD66D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7ECA4809-892A-00FE-A188-63A3EDF47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4. Case Study 2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EC145D6F-471E-889D-5A68-DF1CBB25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F7BFAD67-6E4F-8D1F-94A6-1AE8D3CCDC4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55B2EBC5-32BB-3213-9158-1170E5905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B18A025-95F6-C972-0154-7748E667E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19" y="4297052"/>
            <a:ext cx="10135488" cy="816405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5727E3D-845F-5AE0-0402-D4B1676E6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667" y="6830987"/>
            <a:ext cx="14111338" cy="3062926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864B0FE8-37F4-FC9B-E597-4D688E3A28A2}"/>
              </a:ext>
            </a:extLst>
          </p:cNvPr>
          <p:cNvSpPr txBox="1"/>
          <p:nvPr/>
        </p:nvSpPr>
        <p:spPr>
          <a:xfrm>
            <a:off x="12192000" y="10091733"/>
            <a:ext cx="7912100" cy="66611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54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count : 0x200000C0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5E10D7C-B37B-4BFE-40B6-9FFBAFDC1043}"/>
              </a:ext>
            </a:extLst>
          </p:cNvPr>
          <p:cNvSpPr txBox="1"/>
          <p:nvPr/>
        </p:nvSpPr>
        <p:spPr>
          <a:xfrm>
            <a:off x="8367841" y="4972905"/>
            <a:ext cx="2758817" cy="41986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0x8 * </a:t>
            </a:r>
            <a:r>
              <a:rPr lang="en-US" b="0" i="0" u="none" strike="noStrike">
                <a:solidFill>
                  <a:srgbClr val="000000"/>
                </a:solidFill>
                <a:highlight>
                  <a:srgbClr val="FEFE00"/>
                </a:highlight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0x200000C0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AEAA6CF-DCC2-8BB4-703E-6347456082D5}"/>
              </a:ext>
            </a:extLst>
          </p:cNvPr>
          <p:cNvSpPr txBox="1"/>
          <p:nvPr/>
        </p:nvSpPr>
        <p:spPr>
          <a:xfrm>
            <a:off x="11126658" y="5055835"/>
            <a:ext cx="30734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= 0x1 </a:t>
            </a:r>
            <a:r>
              <a:rPr lang="en-US" b="0" i="0" u="none" strike="noStrike">
                <a:solidFill>
                  <a:srgbClr val="000000"/>
                </a:solidFill>
                <a:highlight>
                  <a:srgbClr val="B8E5E0"/>
                </a:highlight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0000 0600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0064405-023E-8A84-4441-0EEEB7C80417}"/>
              </a:ext>
            </a:extLst>
          </p:cNvPr>
          <p:cNvSpPr txBox="1"/>
          <p:nvPr/>
        </p:nvSpPr>
        <p:spPr>
          <a:xfrm>
            <a:off x="7471473" y="6144466"/>
            <a:ext cx="3084757" cy="41986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800" b="0" i="0" u="none" strike="noStrike">
                <a:solidFill>
                  <a:srgbClr val="5656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GetMem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(0x600)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32BF15E-35D7-F0C0-5C88-63F892F209D2}"/>
              </a:ext>
            </a:extLst>
          </p:cNvPr>
          <p:cNvSpPr txBox="1"/>
          <p:nvPr/>
        </p:nvSpPr>
        <p:spPr>
          <a:xfrm>
            <a:off x="5271362" y="10297789"/>
            <a:ext cx="4699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8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0x200000C0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1DE5286A-D7D5-3A65-07FE-639CC62EDCF6}"/>
              </a:ext>
            </a:extLst>
          </p:cNvPr>
          <p:cNvSpPr txBox="1"/>
          <p:nvPr/>
        </p:nvSpPr>
        <p:spPr>
          <a:xfrm rot="20987465">
            <a:off x="7853140" y="11059383"/>
            <a:ext cx="4308650" cy="72576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5400" b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oob write !!</a:t>
            </a:r>
            <a:endParaRPr lang="en-US" sz="5400" b="1" i="0" u="none" strike="noStrike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5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7D36A52A-A576-C771-CD14-E6A3D92A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E26ACA4-982F-68E4-17F7-29A2A461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7" name="슬라이드 제목">
            <a:extLst>
              <a:ext uri="{FF2B5EF4-FFF2-40B4-BE49-F238E27FC236}">
                <a16:creationId xmlns:a16="http://schemas.microsoft.com/office/drawing/2014/main" id="{00188008-3E60-2740-A332-E565F0E35CDD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2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6471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31E4-290A-DF46-4665-BF98233B7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>
            <a:extLst>
              <a:ext uri="{FF2B5EF4-FFF2-40B4-BE49-F238E27FC236}">
                <a16:creationId xmlns:a16="http://schemas.microsoft.com/office/drawing/2014/main" id="{603F4CA7-5679-9CAE-06CF-1B4F73DC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>
            <a:extLst>
              <a:ext uri="{FF2B5EF4-FFF2-40B4-BE49-F238E27FC236}">
                <a16:creationId xmlns:a16="http://schemas.microsoft.com/office/drawing/2014/main" id="{06C459E4-A226-B4B2-53FD-E8B9F65A59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611840D-E52C-A953-689C-33B3E06CC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>
            <a:extLst>
              <a:ext uri="{FF2B5EF4-FFF2-40B4-BE49-F238E27FC236}">
                <a16:creationId xmlns:a16="http://schemas.microsoft.com/office/drawing/2014/main" id="{10710BA0-6776-FC6C-7919-9152C2ABA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>
            <a:extLst>
              <a:ext uri="{FF2B5EF4-FFF2-40B4-BE49-F238E27FC236}">
                <a16:creationId xmlns:a16="http://schemas.microsoft.com/office/drawing/2014/main" id="{7ACCFFCE-DFC6-F6F2-3876-A7D621FDE4CF}"/>
              </a:ext>
            </a:extLst>
          </p:cNvPr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9265652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1474C-EBD2-A148-14BB-62BB6C2AA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ECDD157E-7B96-21D4-E64F-9D305844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E9F0000A-65E7-9142-A005-4945C6E5EE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7026E6A-308F-06E0-6EAD-2EFED251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781CB15C-CA97-51DE-0755-80A366BA87B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FE24C378-FCAB-6D01-4351-71A297E25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1DDA759-532F-1783-C33D-EC33CE7A7C2B}"/>
              </a:ext>
            </a:extLst>
          </p:cNvPr>
          <p:cNvGrpSpPr/>
          <p:nvPr/>
        </p:nvGrpSpPr>
        <p:grpSpPr>
          <a:xfrm>
            <a:off x="1206500" y="4240705"/>
            <a:ext cx="12941986" cy="7608155"/>
            <a:chOff x="1206500" y="4240705"/>
            <a:chExt cx="12941986" cy="7608155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7111361C-9018-10D7-8B28-BA9A08356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6500" y="4240705"/>
              <a:ext cx="12941986" cy="7608155"/>
            </a:xfrm>
            <a:prstGeom prst="rect">
              <a:avLst/>
            </a:prstGeom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F2762022-28A4-595D-FD85-FC9824E8C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1342" y="6108700"/>
              <a:ext cx="4514507" cy="2024688"/>
            </a:xfrm>
            <a:prstGeom prst="rect">
              <a:avLst/>
            </a:prstGeom>
          </p:spPr>
        </p:pic>
      </p:grp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BB898299-CB9D-B5AE-11E8-FA1B6C31D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1755CC5-4531-15DE-677D-C0540AD8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8" name="슬라이드 제목">
            <a:extLst>
              <a:ext uri="{FF2B5EF4-FFF2-40B4-BE49-F238E27FC236}">
                <a16:creationId xmlns:a16="http://schemas.microsoft.com/office/drawing/2014/main" id="{0570E7E7-961A-7528-9FFC-61C9942F3B40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4375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목차"/>
          <p:cNvSpPr txBox="1">
            <a:spLocks noGrp="1"/>
          </p:cNvSpPr>
          <p:nvPr>
            <p:ph type="body" idx="1"/>
          </p:nvPr>
        </p:nvSpPr>
        <p:spPr>
          <a:xfrm>
            <a:off x="1206501" y="4590018"/>
            <a:ext cx="6851650" cy="8256012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Seed File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구조</a:t>
            </a:r>
            <a:endParaRPr lang="en-US" altLang="ko-KR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Vtable Overwrite</a:t>
            </a:r>
          </a:p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1</a:t>
            </a:r>
          </a:p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2</a:t>
            </a:r>
          </a:p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</a:p>
          <a:p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소감</a:t>
            </a:r>
            <a:endParaRPr lang="ko-KR" alt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60" name="스크린샷 2.png" descr="스크린샷 2.png"/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genda"/>
          <p:cNvSpPr txBox="1">
            <a:spLocks noGrp="1"/>
          </p:cNvSpPr>
          <p:nvPr>
            <p:ph type="title"/>
          </p:nvPr>
        </p:nvSpPr>
        <p:spPr>
          <a:xfrm>
            <a:off x="1206500" y="1002822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Agenda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62" name="해킹캠프_고화질.png" descr="해킹캠프_고화질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63" name="poc-security.png" descr="poc-securi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© Hackingcamp. All Rights Reserved"/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82A8E95-2D1F-5A9A-F380-C14FBF983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9655" y="4978426"/>
            <a:ext cx="12315337" cy="6838997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AA491453-1E96-3E0D-581D-2044B772DF42}"/>
              </a:ext>
            </a:extLst>
          </p:cNvPr>
          <p:cNvSpPr/>
          <p:nvPr/>
        </p:nvSpPr>
        <p:spPr>
          <a:xfrm>
            <a:off x="17612205" y="6858000"/>
            <a:ext cx="549152" cy="11344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C86FC-9E20-FD54-DCD4-81C59820A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9FF60D90-8979-85E0-B5C9-4839A658B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9F3B7E03-D9D1-F8A5-A13F-7B19CD01D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C6076DE5-F0AA-D191-905B-BC2AFBDE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29F5942B-2B6D-39D5-D33D-1AEC461D2BEA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86E3ABA2-E6C1-4B6F-D2DA-EE95CA5E3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CB711CB-42F4-1D86-9919-47266D5CF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759" y="6441122"/>
            <a:ext cx="14638533" cy="3207319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22EF871E-99C8-014D-ED40-C6E92998112F}"/>
              </a:ext>
            </a:extLst>
          </p:cNvPr>
          <p:cNvGrpSpPr/>
          <p:nvPr/>
        </p:nvGrpSpPr>
        <p:grpSpPr>
          <a:xfrm>
            <a:off x="1206500" y="4240705"/>
            <a:ext cx="12941986" cy="7608155"/>
            <a:chOff x="1206500" y="4240705"/>
            <a:chExt cx="12941986" cy="76081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1636595-4751-6888-1FE2-535903A8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6500" y="4240705"/>
              <a:ext cx="12941986" cy="7608155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621F15B-7803-532A-F227-263F9506F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1342" y="6108700"/>
              <a:ext cx="4514507" cy="2024688"/>
            </a:xfrm>
            <a:prstGeom prst="rect">
              <a:avLst/>
            </a:prstGeom>
          </p:spPr>
        </p:pic>
      </p:grp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07E39E2-CCC8-2B4E-7573-3E5EF52AEA6C}"/>
              </a:ext>
            </a:extLst>
          </p:cNvPr>
          <p:cNvCxnSpPr>
            <a:cxnSpLocks/>
          </p:cNvCxnSpPr>
          <p:nvPr/>
        </p:nvCxnSpPr>
        <p:spPr>
          <a:xfrm flipH="1" flipV="1">
            <a:off x="5276850" y="5924550"/>
            <a:ext cx="10172700" cy="287655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792C074-3E37-B6A2-3D6A-13D89A0F6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B65FE24B-F80C-D73B-7BD8-BEF864F9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0" name="슬라이드 제목">
            <a:extLst>
              <a:ext uri="{FF2B5EF4-FFF2-40B4-BE49-F238E27FC236}">
                <a16:creationId xmlns:a16="http://schemas.microsoft.com/office/drawing/2014/main" id="{64835B75-5C6B-763F-C4A6-5FE536DBB729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974778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ABAD-F275-76FF-BD73-D7AADD7DF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3BC85A2A-E7B4-93AD-B3C8-8D5F84C8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DEA848D9-841F-B46B-ABF1-9DF737733B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25E726F-C756-82F8-B628-3CE07187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5137B7A1-A7CC-6BA3-097E-F96EB4B071E6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C0875AEB-1BE8-8EEF-67A3-96488C5E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888EB0A-34D8-6DBA-DCCC-4E9C5243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759" y="6441122"/>
            <a:ext cx="14638533" cy="3207319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3EEDE9B0-810B-1713-E7AB-6D91242152EB}"/>
              </a:ext>
            </a:extLst>
          </p:cNvPr>
          <p:cNvGrpSpPr/>
          <p:nvPr/>
        </p:nvGrpSpPr>
        <p:grpSpPr>
          <a:xfrm>
            <a:off x="1206500" y="4240705"/>
            <a:ext cx="12941986" cy="7608155"/>
            <a:chOff x="1206500" y="4240705"/>
            <a:chExt cx="12941986" cy="76081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E7A21B3-9C83-BD4A-7FD4-6A70C8779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6500" y="4240705"/>
              <a:ext cx="12941986" cy="7608155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46713426-6A0B-728E-4C1F-794D02B48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1342" y="6108700"/>
              <a:ext cx="4514507" cy="2024688"/>
            </a:xfrm>
            <a:prstGeom prst="rect">
              <a:avLst/>
            </a:prstGeom>
          </p:spPr>
        </p:pic>
      </p:grp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C959822-D592-7D14-17D9-564CC50DDFEB}"/>
              </a:ext>
            </a:extLst>
          </p:cNvPr>
          <p:cNvCxnSpPr>
            <a:cxnSpLocks/>
          </p:cNvCxnSpPr>
          <p:nvPr/>
        </p:nvCxnSpPr>
        <p:spPr>
          <a:xfrm flipH="1" flipV="1">
            <a:off x="5276850" y="5924550"/>
            <a:ext cx="10172700" cy="287655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F6AA47A1-A849-6E0E-361D-B556D1A9CC75}"/>
              </a:ext>
            </a:extLst>
          </p:cNvPr>
          <p:cNvSpPr/>
          <p:nvPr/>
        </p:nvSpPr>
        <p:spPr>
          <a:xfrm>
            <a:off x="1543050" y="4093244"/>
            <a:ext cx="990600" cy="595035"/>
          </a:xfrm>
          <a:prstGeom prst="rect">
            <a:avLst/>
          </a:prstGeom>
          <a:noFill/>
          <a:ln w="762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8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1A122214-D56A-280D-5DD7-F81CCCDD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0D6E41E0-6E0D-230B-E63B-354D1F92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1" name="슬라이드 제목">
            <a:extLst>
              <a:ext uri="{FF2B5EF4-FFF2-40B4-BE49-F238E27FC236}">
                <a16:creationId xmlns:a16="http://schemas.microsoft.com/office/drawing/2014/main" id="{DBC2F0AA-4289-6B95-0A96-06E2DC533155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87854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29436-BE68-8DF5-617D-1DA37F364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678FCE7-2EE3-BBC9-A3C7-E51B03F9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0CFA4568-FE65-CC90-B171-30FF51518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04977D54-34D5-88C3-8ABA-8190A471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BD55F2B7-B418-4114-FDB9-7FCA9723DB05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0078AABB-DDC2-ACEF-56E0-29923CBBD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B351506-D066-B44D-EE2F-4F37BBB45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759" y="6441122"/>
            <a:ext cx="14638533" cy="3207319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788A080-B068-E176-3E73-44F9CA36FA6F}"/>
              </a:ext>
            </a:extLst>
          </p:cNvPr>
          <p:cNvGrpSpPr/>
          <p:nvPr/>
        </p:nvGrpSpPr>
        <p:grpSpPr>
          <a:xfrm>
            <a:off x="1206500" y="4240705"/>
            <a:ext cx="12941986" cy="7608155"/>
            <a:chOff x="1206500" y="4240705"/>
            <a:chExt cx="12941986" cy="76081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10EC549-6123-7ED6-8566-985AF0A02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6500" y="4240705"/>
              <a:ext cx="12941986" cy="7608155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59ECF3E1-90E9-57F7-0F53-761BBEC26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1342" y="6108700"/>
              <a:ext cx="4514507" cy="2024688"/>
            </a:xfrm>
            <a:prstGeom prst="rect">
              <a:avLst/>
            </a:prstGeom>
          </p:spPr>
        </p:pic>
      </p:grp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977C83D-6EF0-5DAB-65CD-62696C6FF94E}"/>
              </a:ext>
            </a:extLst>
          </p:cNvPr>
          <p:cNvCxnSpPr>
            <a:cxnSpLocks/>
          </p:cNvCxnSpPr>
          <p:nvPr/>
        </p:nvCxnSpPr>
        <p:spPr>
          <a:xfrm flipH="1" flipV="1">
            <a:off x="5276850" y="5924550"/>
            <a:ext cx="10172700" cy="287655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F7B820-DAD3-EC02-DF7D-36D16525F609}"/>
              </a:ext>
            </a:extLst>
          </p:cNvPr>
          <p:cNvSpPr/>
          <p:nvPr/>
        </p:nvSpPr>
        <p:spPr>
          <a:xfrm>
            <a:off x="1543050" y="4093244"/>
            <a:ext cx="990600" cy="595035"/>
          </a:xfrm>
          <a:prstGeom prst="rect">
            <a:avLst/>
          </a:prstGeom>
          <a:noFill/>
          <a:ln w="762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AA880E3-E46D-0D34-A98F-4F0940CE9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954" y="5753384"/>
            <a:ext cx="2589455" cy="548355"/>
          </a:xfrm>
          <a:prstGeom prst="rect">
            <a:avLst/>
          </a:prstGeom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D10B5DC5-5DCD-D5F9-A954-2F7460CBC2CE}"/>
              </a:ext>
            </a:extLst>
          </p:cNvPr>
          <p:cNvSpPr txBox="1"/>
          <p:nvPr/>
        </p:nvSpPr>
        <p:spPr>
          <a:xfrm>
            <a:off x="3621722" y="5797550"/>
            <a:ext cx="1285557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0x2E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7C94A5C9-05C0-E12E-99AE-014884E7B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712" y="6501039"/>
            <a:ext cx="2734528" cy="491939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6B047450-622A-E584-B8EB-269DDE9A0BF8}"/>
              </a:ext>
            </a:extLst>
          </p:cNvPr>
          <p:cNvSpPr txBox="1"/>
          <p:nvPr/>
        </p:nvSpPr>
        <p:spPr>
          <a:xfrm>
            <a:off x="3648023" y="6624228"/>
            <a:ext cx="1876477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0x2E</a:t>
            </a:r>
            <a:r>
              <a:rPr lang="ko-KR" alt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；</a:t>
            </a:r>
            <a:endParaRPr lang="en-US" sz="3200" b="1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D43AED-6274-02B1-CC4D-5A7621D25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224" y="11344671"/>
            <a:ext cx="2589455" cy="548355"/>
          </a:xfrm>
          <a:prstGeom prst="rect">
            <a:avLst/>
          </a:prstGeom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DD526F16-7659-EF5B-4149-1233586DC60C}"/>
              </a:ext>
            </a:extLst>
          </p:cNvPr>
          <p:cNvSpPr txBox="1"/>
          <p:nvPr/>
        </p:nvSpPr>
        <p:spPr>
          <a:xfrm>
            <a:off x="2479394" y="11434950"/>
            <a:ext cx="1724306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0x2E</a:t>
            </a:r>
            <a:r>
              <a:rPr lang="ko-KR" alt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；</a:t>
            </a:r>
            <a:endParaRPr lang="en-US" sz="3200" b="1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8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90F4531E-8BF2-96C1-48FC-B770C9B6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52F7FB9-B39B-41AB-8AD3-A94C1307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" name="슬라이드 제목">
            <a:extLst>
              <a:ext uri="{FF2B5EF4-FFF2-40B4-BE49-F238E27FC236}">
                <a16:creationId xmlns:a16="http://schemas.microsoft.com/office/drawing/2014/main" id="{4AC4FD59-CE54-C304-C02E-20D19C01FFE3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41652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57603-A3B5-DA18-56AD-7461A9A22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A66741B6-A0C1-444A-57A9-AB0EDCCA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F0BB2849-A014-1465-8A1F-6DEBC0F457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9B068027-728A-0981-C82D-462E351D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7AA8DFD5-7E5A-815C-A999-BF62E42B810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A39B52B9-36DC-178A-22C4-4EB7E4DF9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8D756A7-4C60-28CE-5EB0-65063CEB3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759" y="6441122"/>
            <a:ext cx="14638533" cy="3207319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64C9B47E-99C0-1DF1-39B7-6B8798072E17}"/>
              </a:ext>
            </a:extLst>
          </p:cNvPr>
          <p:cNvGrpSpPr/>
          <p:nvPr/>
        </p:nvGrpSpPr>
        <p:grpSpPr>
          <a:xfrm>
            <a:off x="1206500" y="4240705"/>
            <a:ext cx="12941986" cy="7608155"/>
            <a:chOff x="1206500" y="4240705"/>
            <a:chExt cx="12941986" cy="76081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5C8FEDD-EF9E-D036-1291-8E22AB54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6500" y="4240705"/>
              <a:ext cx="12941986" cy="7608155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D780C1C9-2E04-D888-981F-58888BA96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1342" y="6108700"/>
              <a:ext cx="4514507" cy="2024688"/>
            </a:xfrm>
            <a:prstGeom prst="rect">
              <a:avLst/>
            </a:prstGeom>
          </p:spPr>
        </p:pic>
      </p:grp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F41414F-50C5-9FF1-C41D-A7AB67882968}"/>
              </a:ext>
            </a:extLst>
          </p:cNvPr>
          <p:cNvCxnSpPr>
            <a:cxnSpLocks/>
          </p:cNvCxnSpPr>
          <p:nvPr/>
        </p:nvCxnSpPr>
        <p:spPr>
          <a:xfrm flipH="1" flipV="1">
            <a:off x="5276850" y="5924550"/>
            <a:ext cx="10172700" cy="287655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C7ED44A3-2511-16AE-C22C-68DCD88895B9}"/>
              </a:ext>
            </a:extLst>
          </p:cNvPr>
          <p:cNvSpPr/>
          <p:nvPr/>
        </p:nvSpPr>
        <p:spPr>
          <a:xfrm>
            <a:off x="2479394" y="8607871"/>
            <a:ext cx="11870716" cy="491939"/>
          </a:xfrm>
          <a:prstGeom prst="rect">
            <a:avLst/>
          </a:prstGeom>
          <a:noFill/>
          <a:ln w="762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B5C1DE71-9282-730B-5E84-DF4E9DF11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954" y="5753384"/>
            <a:ext cx="2589455" cy="548355"/>
          </a:xfrm>
          <a:prstGeom prst="rect">
            <a:avLst/>
          </a:prstGeom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A6EE4F7F-874A-94AE-B5FC-FFB278315BC4}"/>
              </a:ext>
            </a:extLst>
          </p:cNvPr>
          <p:cNvSpPr txBox="1"/>
          <p:nvPr/>
        </p:nvSpPr>
        <p:spPr>
          <a:xfrm>
            <a:off x="3621722" y="5797550"/>
            <a:ext cx="1285557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0x2E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AC3EEDEC-E031-AFAD-42AF-F5E617FA7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712" y="6501039"/>
            <a:ext cx="2734528" cy="491939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2FAE297E-B685-7453-333F-2FBD3FC19D4D}"/>
              </a:ext>
            </a:extLst>
          </p:cNvPr>
          <p:cNvSpPr txBox="1"/>
          <p:nvPr/>
        </p:nvSpPr>
        <p:spPr>
          <a:xfrm>
            <a:off x="3648023" y="6624228"/>
            <a:ext cx="1876477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0x2E</a:t>
            </a:r>
            <a:r>
              <a:rPr lang="ko-KR" alt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；</a:t>
            </a:r>
            <a:endParaRPr lang="en-US" sz="3200" b="1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051E2A-BE54-42E0-10D8-9EE121E8E6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224" y="11344671"/>
            <a:ext cx="2589455" cy="548355"/>
          </a:xfrm>
          <a:prstGeom prst="rect">
            <a:avLst/>
          </a:prstGeom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FFEF33BD-9109-A134-5FF3-6A0614C3B3AA}"/>
              </a:ext>
            </a:extLst>
          </p:cNvPr>
          <p:cNvSpPr txBox="1"/>
          <p:nvPr/>
        </p:nvSpPr>
        <p:spPr>
          <a:xfrm>
            <a:off x="2479394" y="11434950"/>
            <a:ext cx="1724306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0x2E</a:t>
            </a:r>
            <a:r>
              <a:rPr lang="ko-KR" altLang="en-US" sz="32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；</a:t>
            </a:r>
            <a:endParaRPr lang="en-US" sz="3200" b="1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8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52D177A8-8FC6-05BA-E500-5924DF2F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0443EA52-19B5-B277-85AA-F68AB68CB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" name="슬라이드 제목">
            <a:extLst>
              <a:ext uri="{FF2B5EF4-FFF2-40B4-BE49-F238E27FC236}">
                <a16:creationId xmlns:a16="http://schemas.microsoft.com/office/drawing/2014/main" id="{9E46789F-62C6-2373-C274-96D07B563E22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31125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A8A65-93E0-FB3E-F724-10265FEBF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BF479E65-0CFA-087C-0A67-BA65C2A4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2078EB5C-1FE6-F53B-583E-3030CDF3B8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A87E17D-E2B4-674D-3D18-5DF566BB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3EED5F37-AA5C-93DB-1A55-DEA376BB9F0B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784244BC-0040-7AA8-EFEC-E8EB2D7E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FBF9FF0-741B-E778-BF2F-52C464159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01" y="4161127"/>
            <a:ext cx="15204991" cy="376151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2FC680C-73B5-47B6-6216-FBB132D02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786" y="8174149"/>
            <a:ext cx="3709696" cy="4912841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32D92EFF-D3F1-3FBF-5EB8-9946F6198EA4}"/>
              </a:ext>
            </a:extLst>
          </p:cNvPr>
          <p:cNvSpPr txBox="1"/>
          <p:nvPr/>
        </p:nvSpPr>
        <p:spPr>
          <a:xfrm>
            <a:off x="2518365" y="8475792"/>
            <a:ext cx="3589382" cy="3057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41 41 41 41 41 41 41 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4B477D5-8641-971C-DAC9-6A75F65052DE}"/>
              </a:ext>
            </a:extLst>
          </p:cNvPr>
          <p:cNvSpPr txBox="1"/>
          <p:nvPr/>
        </p:nvSpPr>
        <p:spPr>
          <a:xfrm>
            <a:off x="2518365" y="9182142"/>
            <a:ext cx="3589382" cy="3057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42 42 42 42 42 42 42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06A40395-5995-4189-6A5E-6C448234E61C}"/>
              </a:ext>
            </a:extLst>
          </p:cNvPr>
          <p:cNvSpPr txBox="1"/>
          <p:nvPr/>
        </p:nvSpPr>
        <p:spPr>
          <a:xfrm>
            <a:off x="2483677" y="9848138"/>
            <a:ext cx="3589382" cy="3057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43 43 43 43 43 43 43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4B00FD9-738A-8ABD-E366-B5CD2237EBF4}"/>
              </a:ext>
            </a:extLst>
          </p:cNvPr>
          <p:cNvGrpSpPr/>
          <p:nvPr/>
        </p:nvGrpSpPr>
        <p:grpSpPr>
          <a:xfrm>
            <a:off x="7823259" y="8166521"/>
            <a:ext cx="3719221" cy="4912841"/>
            <a:chOff x="7736179" y="8174148"/>
            <a:chExt cx="3719221" cy="4912841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BB1A458-8EBE-A525-9A07-0E9B1F07D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5704" y="8174148"/>
              <a:ext cx="3709696" cy="4912841"/>
            </a:xfrm>
            <a:prstGeom prst="rect">
              <a:avLst/>
            </a:prstGeom>
          </p:spPr>
        </p:pic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343E430-CD8A-CED2-8E1B-AA6349EBFA70}"/>
                </a:ext>
              </a:extLst>
            </p:cNvPr>
            <p:cNvCxnSpPr>
              <a:cxnSpLocks/>
            </p:cNvCxnSpPr>
            <p:nvPr/>
          </p:nvCxnSpPr>
          <p:spPr>
            <a:xfrm>
              <a:off x="7745704" y="10775514"/>
              <a:ext cx="368112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118A1E9-2C39-6F0F-D444-68580179C3FB}"/>
                </a:ext>
              </a:extLst>
            </p:cNvPr>
            <p:cNvCxnSpPr>
              <a:cxnSpLocks/>
            </p:cNvCxnSpPr>
            <p:nvPr/>
          </p:nvCxnSpPr>
          <p:spPr>
            <a:xfrm>
              <a:off x="7754581" y="11350824"/>
              <a:ext cx="368112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278E168-21FB-E978-DF0D-4D4E574C373E}"/>
                </a:ext>
              </a:extLst>
            </p:cNvPr>
            <p:cNvCxnSpPr>
              <a:cxnSpLocks/>
            </p:cNvCxnSpPr>
            <p:nvPr/>
          </p:nvCxnSpPr>
          <p:spPr>
            <a:xfrm>
              <a:off x="7736179" y="11970871"/>
              <a:ext cx="368112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3" name="Picture 11">
            <a:extLst>
              <a:ext uri="{FF2B5EF4-FFF2-40B4-BE49-F238E27FC236}">
                <a16:creationId xmlns:a16="http://schemas.microsoft.com/office/drawing/2014/main" id="{E7922471-0978-729D-104C-BA62B7CF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3721">
            <a:off x="5884697" y="10535789"/>
            <a:ext cx="2049931" cy="83246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BB9D0D51-69E3-ED4B-BC5C-910C4A4C7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01021" flipV="1">
            <a:off x="5453403" y="10494303"/>
            <a:ext cx="2912514" cy="118275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AD9F2BFF-7EBD-B2AA-A9A9-138B354FC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07729" flipV="1">
            <a:off x="4865107" y="10443138"/>
            <a:ext cx="4069973" cy="165279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201FF768-DB37-30C6-7C34-AA8FBD09C79A}"/>
              </a:ext>
            </a:extLst>
          </p:cNvPr>
          <p:cNvSpPr/>
          <p:nvPr/>
        </p:nvSpPr>
        <p:spPr>
          <a:xfrm>
            <a:off x="1206500" y="5721990"/>
            <a:ext cx="14597792" cy="59503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A304F802-12B4-03B0-EA08-989EB76D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9974D913-FB3D-AC1C-9B14-69CD01709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9" name="슬라이드 제목">
            <a:extLst>
              <a:ext uri="{FF2B5EF4-FFF2-40B4-BE49-F238E27FC236}">
                <a16:creationId xmlns:a16="http://schemas.microsoft.com/office/drawing/2014/main" id="{F4EE8F54-097A-7B15-7AA2-88DD884A7B0E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C726481-A9DC-0974-BE45-F4BA50969C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846179" y="11119840"/>
            <a:ext cx="435264" cy="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81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F799E-22A2-A84B-5034-F13EE5CD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DBC9C70-AE46-137A-189B-A80BA985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BF2F1514-CB4A-D429-86A0-3F57562C4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3A089D5-BAA0-B55B-48F3-19FFEA61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E160F95A-4F65-0754-8E30-CFB72631C247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973944A7-D704-BAA7-801E-7DE78C4D0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0801773-BF73-569F-CA0B-AEBBA52AA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01" y="4161127"/>
            <a:ext cx="15204991" cy="376151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0BCC05E-AF11-E6AA-8AEB-C67BF0944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786" y="8174149"/>
            <a:ext cx="3709696" cy="4912841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17559A3C-8A3E-20C9-CF07-1FE1F1A7E58B}"/>
              </a:ext>
            </a:extLst>
          </p:cNvPr>
          <p:cNvGrpSpPr/>
          <p:nvPr/>
        </p:nvGrpSpPr>
        <p:grpSpPr>
          <a:xfrm>
            <a:off x="7823259" y="8166521"/>
            <a:ext cx="3719221" cy="4912841"/>
            <a:chOff x="7736179" y="8174148"/>
            <a:chExt cx="3719221" cy="4912841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A9340FDA-13D7-888A-1720-B055CE35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5704" y="8174148"/>
              <a:ext cx="3709696" cy="4912841"/>
            </a:xfrm>
            <a:prstGeom prst="rect">
              <a:avLst/>
            </a:prstGeom>
          </p:spPr>
        </p:pic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130D3074-4257-7CBF-66A4-B0E3E3E270B7}"/>
                </a:ext>
              </a:extLst>
            </p:cNvPr>
            <p:cNvCxnSpPr>
              <a:cxnSpLocks/>
            </p:cNvCxnSpPr>
            <p:nvPr/>
          </p:nvCxnSpPr>
          <p:spPr>
            <a:xfrm>
              <a:off x="7745704" y="10775514"/>
              <a:ext cx="368112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5C033B5-A04E-7D69-2BE0-1386BB4972D1}"/>
                </a:ext>
              </a:extLst>
            </p:cNvPr>
            <p:cNvCxnSpPr>
              <a:cxnSpLocks/>
            </p:cNvCxnSpPr>
            <p:nvPr/>
          </p:nvCxnSpPr>
          <p:spPr>
            <a:xfrm>
              <a:off x="7754581" y="11350824"/>
              <a:ext cx="368112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1C036587-7BCE-4FEF-BFB0-CAED855D0080}"/>
                </a:ext>
              </a:extLst>
            </p:cNvPr>
            <p:cNvCxnSpPr>
              <a:cxnSpLocks/>
            </p:cNvCxnSpPr>
            <p:nvPr/>
          </p:nvCxnSpPr>
          <p:spPr>
            <a:xfrm>
              <a:off x="7736179" y="11970871"/>
              <a:ext cx="368112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3" name="Picture 11">
            <a:extLst>
              <a:ext uri="{FF2B5EF4-FFF2-40B4-BE49-F238E27FC236}">
                <a16:creationId xmlns:a16="http://schemas.microsoft.com/office/drawing/2014/main" id="{A9310998-AEA5-93BF-0DFB-8AC80A95C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3721">
            <a:off x="5884697" y="10535789"/>
            <a:ext cx="2049931" cy="83246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CC1AB13E-4992-30E3-0FC4-58AE78B73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01021" flipV="1">
            <a:off x="5453403" y="10494303"/>
            <a:ext cx="2912514" cy="118275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A01A243-DDF6-97B9-5067-769DFC1BD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07729" flipV="1">
            <a:off x="4865107" y="10443138"/>
            <a:ext cx="4069973" cy="165279"/>
          </a:xfrm>
          <a:prstGeom prst="rect">
            <a:avLst/>
          </a:prstGeom>
        </p:spPr>
      </p:pic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993856D-DC71-F4A3-A8F4-BEB03B1F2B81}"/>
              </a:ext>
            </a:extLst>
          </p:cNvPr>
          <p:cNvCxnSpPr>
            <a:cxnSpLocks/>
          </p:cNvCxnSpPr>
          <p:nvPr/>
        </p:nvCxnSpPr>
        <p:spPr>
          <a:xfrm flipH="1">
            <a:off x="11811000" y="10767887"/>
            <a:ext cx="1485900" cy="0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3C8762A6-E307-36DA-E3D8-8AC66EFA760C}"/>
              </a:ext>
            </a:extLst>
          </p:cNvPr>
          <p:cNvCxnSpPr>
            <a:cxnSpLocks/>
          </p:cNvCxnSpPr>
          <p:nvPr/>
        </p:nvCxnSpPr>
        <p:spPr>
          <a:xfrm flipH="1">
            <a:off x="11811000" y="11343197"/>
            <a:ext cx="1485900" cy="0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14CD3C7-B0AF-B1C2-32B1-138E69EE75B8}"/>
              </a:ext>
            </a:extLst>
          </p:cNvPr>
          <p:cNvCxnSpPr>
            <a:cxnSpLocks/>
          </p:cNvCxnSpPr>
          <p:nvPr/>
        </p:nvCxnSpPr>
        <p:spPr>
          <a:xfrm flipH="1">
            <a:off x="11811000" y="11963244"/>
            <a:ext cx="1485900" cy="0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8A6DE5-7117-4A79-D8C8-660FA2A74CC6}"/>
              </a:ext>
            </a:extLst>
          </p:cNvPr>
          <p:cNvSpPr txBox="1"/>
          <p:nvPr/>
        </p:nvSpPr>
        <p:spPr>
          <a:xfrm>
            <a:off x="14048537" y="10835365"/>
            <a:ext cx="1069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??</a:t>
            </a:r>
            <a:endParaRPr lang="ko-KR" altLang="en-US" sz="600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190D198-6BF5-5C5B-98B5-607504A722FD}"/>
              </a:ext>
            </a:extLst>
          </p:cNvPr>
          <p:cNvSpPr/>
          <p:nvPr/>
        </p:nvSpPr>
        <p:spPr>
          <a:xfrm>
            <a:off x="1206500" y="5721990"/>
            <a:ext cx="14597792" cy="59503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6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26F9A94B-7FA4-4035-32F1-FF4C9FA5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AE526C6-6AD7-CC17-98DC-4D1806D6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9" name="슬라이드 제목">
            <a:extLst>
              <a:ext uri="{FF2B5EF4-FFF2-40B4-BE49-F238E27FC236}">
                <a16:creationId xmlns:a16="http://schemas.microsoft.com/office/drawing/2014/main" id="{A375F0B7-A883-77F6-EF04-5BB3EA595E93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D8A2A5C-DEF5-54BB-541C-1AC3E8010AFD}"/>
              </a:ext>
            </a:extLst>
          </p:cNvPr>
          <p:cNvCxnSpPr>
            <a:cxnSpLocks/>
          </p:cNvCxnSpPr>
          <p:nvPr/>
        </p:nvCxnSpPr>
        <p:spPr>
          <a:xfrm>
            <a:off x="7841750" y="10776853"/>
            <a:ext cx="3681121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A25EBC4-AECF-895B-5CDD-1D32B625706E}"/>
              </a:ext>
            </a:extLst>
          </p:cNvPr>
          <p:cNvCxnSpPr>
            <a:cxnSpLocks/>
          </p:cNvCxnSpPr>
          <p:nvPr/>
        </p:nvCxnSpPr>
        <p:spPr>
          <a:xfrm>
            <a:off x="7850627" y="11352163"/>
            <a:ext cx="3681121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910D91E-C9E5-C5AF-7B54-F90446E1B5A9}"/>
              </a:ext>
            </a:extLst>
          </p:cNvPr>
          <p:cNvCxnSpPr>
            <a:cxnSpLocks/>
          </p:cNvCxnSpPr>
          <p:nvPr/>
        </p:nvCxnSpPr>
        <p:spPr>
          <a:xfrm>
            <a:off x="7832225" y="11972210"/>
            <a:ext cx="3681121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7">
            <a:extLst>
              <a:ext uri="{FF2B5EF4-FFF2-40B4-BE49-F238E27FC236}">
                <a16:creationId xmlns:a16="http://schemas.microsoft.com/office/drawing/2014/main" id="{C8FEFD33-06C1-0C09-42CF-7DCCE2215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846179" y="11119840"/>
            <a:ext cx="435264" cy="68726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8B7A500B-41E3-8B0F-AEA8-EBAA632BD577}"/>
              </a:ext>
            </a:extLst>
          </p:cNvPr>
          <p:cNvSpPr txBox="1"/>
          <p:nvPr/>
        </p:nvSpPr>
        <p:spPr>
          <a:xfrm>
            <a:off x="2518365" y="8475792"/>
            <a:ext cx="3589382" cy="3057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41 41 41 41 41 41 41 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1B88D2D-039A-1C93-890A-F4EDC66FE33E}"/>
              </a:ext>
            </a:extLst>
          </p:cNvPr>
          <p:cNvSpPr txBox="1"/>
          <p:nvPr/>
        </p:nvSpPr>
        <p:spPr>
          <a:xfrm>
            <a:off x="2518365" y="9182142"/>
            <a:ext cx="3589382" cy="3057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42 42 42 42 42 42 42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0DDDAB7-C55D-83CB-3B8F-C7B74B284664}"/>
              </a:ext>
            </a:extLst>
          </p:cNvPr>
          <p:cNvSpPr txBox="1"/>
          <p:nvPr/>
        </p:nvSpPr>
        <p:spPr>
          <a:xfrm>
            <a:off x="2483677" y="9848138"/>
            <a:ext cx="3589382" cy="3057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43 43 43 43 43 43 43</a:t>
            </a:r>
          </a:p>
        </p:txBody>
      </p:sp>
    </p:spTree>
    <p:extLst>
      <p:ext uri="{BB962C8B-B14F-4D97-AF65-F5344CB8AC3E}">
        <p14:creationId xmlns:p14="http://schemas.microsoft.com/office/powerpoint/2010/main" val="169838201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F63E-910F-45F7-F80E-E6CEC4AE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D6159413-D3A8-3BBF-8424-4FF32DAF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CD0EDAB6-E4E4-8CA8-A392-B586D1734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9D01122-F9D2-991E-1403-8F6CB58E1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5C03408F-1107-25E5-EACF-ECA75D14386C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CC749163-180C-A769-E907-5C6117596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E01B16B-DADC-4EA8-7E69-A4B03E1B7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01" y="4161127"/>
            <a:ext cx="15204991" cy="3761514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6F54E671-AE7E-5D33-E8DE-61F97B22C1EC}"/>
              </a:ext>
            </a:extLst>
          </p:cNvPr>
          <p:cNvGrpSpPr/>
          <p:nvPr/>
        </p:nvGrpSpPr>
        <p:grpSpPr>
          <a:xfrm>
            <a:off x="4818983" y="7961992"/>
            <a:ext cx="3613817" cy="5324800"/>
            <a:chOff x="1358900" y="3962400"/>
            <a:chExt cx="2349500" cy="34544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6721D6A9-035C-6EA2-CC2D-0C97C5C1C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8900" y="4305300"/>
              <a:ext cx="2349500" cy="3111500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9E3F3110-50D5-F0FE-1906-C18133066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2438400" y="4991100"/>
              <a:ext cx="241300" cy="38100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8013AC-5461-6ACD-6CBC-3AA91F9AB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7000" y="6731000"/>
              <a:ext cx="2298700" cy="38100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C1A99D63-5B2B-92D6-C959-015663D6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7000" y="6121400"/>
              <a:ext cx="2298700" cy="381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BDA8AF3F-0844-6B39-88A2-686873532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7000" y="5511800"/>
              <a:ext cx="2298700" cy="38100"/>
            </a:xfrm>
            <a:prstGeom prst="rect">
              <a:avLst/>
            </a:prstGeom>
          </p:spPr>
        </p:pic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FBBA326B-6E9C-54DE-3DC3-02575EC6CC46}"/>
                </a:ext>
              </a:extLst>
            </p:cNvPr>
            <p:cNvSpPr txBox="1"/>
            <p:nvPr/>
          </p:nvSpPr>
          <p:spPr>
            <a:xfrm>
              <a:off x="2451100" y="3962400"/>
              <a:ext cx="444500" cy="25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2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A11637-A744-62D6-0B62-40B6AE19A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8972550" y="8494081"/>
            <a:ext cx="609600" cy="10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83897-647D-4603-F6E7-5F77F642E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547350" y="9344981"/>
            <a:ext cx="241300" cy="38100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D9FB9D51-7E4A-39BD-D3D8-01C1C2315280}"/>
              </a:ext>
            </a:extLst>
          </p:cNvPr>
          <p:cNvSpPr txBox="1"/>
          <p:nvPr/>
        </p:nvSpPr>
        <p:spPr>
          <a:xfrm>
            <a:off x="8855075" y="11116892"/>
            <a:ext cx="523621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base </a:t>
            </a: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</a:t>
            </a:r>
            <a:r>
              <a:rPr lang="en-US" sz="20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0x2470(offset)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7BAE11DE-3CC8-7992-2267-5B57B75A3A97}"/>
              </a:ext>
            </a:extLst>
          </p:cNvPr>
          <p:cNvSpPr txBox="1"/>
          <p:nvPr/>
        </p:nvSpPr>
        <p:spPr>
          <a:xfrm>
            <a:off x="8855075" y="12102663"/>
            <a:ext cx="509905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base </a:t>
            </a: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</a:t>
            </a:r>
            <a:r>
              <a:rPr lang="en-US" sz="20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0x2544(offset)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7E85A528-39E3-FA28-C2A9-25EA89118FCF}"/>
              </a:ext>
            </a:extLst>
          </p:cNvPr>
          <p:cNvSpPr txBox="1"/>
          <p:nvPr/>
        </p:nvSpPr>
        <p:spPr>
          <a:xfrm>
            <a:off x="8855075" y="10168643"/>
            <a:ext cx="455295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base </a:t>
            </a: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</a:t>
            </a:r>
            <a:r>
              <a:rPr lang="en-US" sz="20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0x239C(offset)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5A969017-DB53-0024-FA6F-BB42FC98DDF5}"/>
              </a:ext>
            </a:extLst>
          </p:cNvPr>
          <p:cNvSpPr txBox="1"/>
          <p:nvPr/>
        </p:nvSpPr>
        <p:spPr>
          <a:xfrm>
            <a:off x="9709150" y="8405181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base </a:t>
            </a: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</a:t>
            </a:r>
            <a:r>
              <a:rPr lang="en-US" sz="20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0x0(offset)</a:t>
            </a:r>
          </a:p>
        </p:txBody>
      </p:sp>
      <p:pic>
        <p:nvPicPr>
          <p:cNvPr id="1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14B52CAB-AD64-CB5F-3AC8-75344A2F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0AB6D68-36D3-E81A-97E8-03FE5062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9" name="슬라이드 제목">
            <a:extLst>
              <a:ext uri="{FF2B5EF4-FFF2-40B4-BE49-F238E27FC236}">
                <a16:creationId xmlns:a16="http://schemas.microsoft.com/office/drawing/2014/main" id="{5BCD48EF-4C09-3202-1500-793AC7D6EF57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2065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2D9C0-2591-5FA4-D92D-78B7BE21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3FFF3C92-8583-F702-ACFA-FA8757A8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99B4DCE4-7711-314F-D730-BE27E0D4C5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2576E12-DF3A-BC60-AE03-736326DE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523A4A5B-5C57-C8E0-3865-E00D48AC7618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6F74F444-02FF-D172-2F53-405541C1F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4265473-DC9B-BE30-4988-79320D3FE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01" y="4161127"/>
            <a:ext cx="15204991" cy="376151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E4DD44E4-F4EA-1043-92BE-A835CB2CE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6381" y="8760357"/>
            <a:ext cx="1838761" cy="66461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A49CCA27-2605-155E-AFFE-63487197A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110" y="6356568"/>
            <a:ext cx="2529697" cy="85271"/>
          </a:xfrm>
          <a:prstGeom prst="rect">
            <a:avLst/>
          </a:prstGeom>
        </p:spPr>
      </p:pic>
      <p:sp>
        <p:nvSpPr>
          <p:cNvPr id="40" name="TextBox 21">
            <a:extLst>
              <a:ext uri="{FF2B5EF4-FFF2-40B4-BE49-F238E27FC236}">
                <a16:creationId xmlns:a16="http://schemas.microsoft.com/office/drawing/2014/main" id="{EEE5E03D-0176-049B-F4D4-3AC02F3B2EE6}"/>
              </a:ext>
            </a:extLst>
          </p:cNvPr>
          <p:cNvSpPr txBox="1"/>
          <p:nvPr/>
        </p:nvSpPr>
        <p:spPr>
          <a:xfrm>
            <a:off x="14706153" y="9017958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0x2e -1 = 0x2d</a:t>
            </a: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86477245-C282-AFC0-0B89-355F136075B6}"/>
              </a:ext>
            </a:extLst>
          </p:cNvPr>
          <p:cNvSpPr txBox="1"/>
          <p:nvPr/>
        </p:nvSpPr>
        <p:spPr>
          <a:xfrm>
            <a:off x="14706153" y="9686426"/>
            <a:ext cx="5131689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0x2d * 0xd4 = </a:t>
            </a:r>
            <a:r>
              <a:rPr lang="en-US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0x2544(offset)</a:t>
            </a:r>
          </a:p>
        </p:txBody>
      </p:sp>
      <p:sp>
        <p:nvSpPr>
          <p:cNvPr id="42" name="TextBox 23">
            <a:extLst>
              <a:ext uri="{FF2B5EF4-FFF2-40B4-BE49-F238E27FC236}">
                <a16:creationId xmlns:a16="http://schemas.microsoft.com/office/drawing/2014/main" id="{D47E6859-098E-5B9E-2CC9-582CC035D287}"/>
              </a:ext>
            </a:extLst>
          </p:cNvPr>
          <p:cNvSpPr txBox="1"/>
          <p:nvPr/>
        </p:nvSpPr>
        <p:spPr>
          <a:xfrm>
            <a:off x="14706153" y="8418945"/>
            <a:ext cx="4478304" cy="1502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0x2e - </a:t>
            </a:r>
            <a:r>
              <a:rPr lang="en-US" b="1" i="0" u="none" strike="noStrike">
                <a:solidFill>
                  <a:srgbClr val="ACACF8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b="1" i="0" u="none" strike="noStrike">
                <a:solidFill>
                  <a:srgbClr val="11118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++ +</a:t>
            </a:r>
            <a:r>
              <a:rPr lang="en-US" b="1" i="0" u="none" strike="noStrike">
                <a:solidFill>
                  <a:srgbClr val="ACACF8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v32</a:t>
            </a: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= 0x2e</a:t>
            </a: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7E9EB3D7-CC79-F01E-203F-5E0246A6F77F}"/>
              </a:ext>
            </a:extLst>
          </p:cNvPr>
          <p:cNvSpPr txBox="1"/>
          <p:nvPr/>
        </p:nvSpPr>
        <p:spPr>
          <a:xfrm>
            <a:off x="5946711" y="6581655"/>
            <a:ext cx="3937888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 &lt;= </a:t>
            </a:r>
            <a:r>
              <a:rPr lang="en-US" sz="2000" b="1" i="0" u="none" strike="noStrike">
                <a:solidFill>
                  <a:srgbClr val="9C9CF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&lt;= 0x2d)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641F4B-B17A-D051-A0E5-DF48D31ED0AB}"/>
              </a:ext>
            </a:extLst>
          </p:cNvPr>
          <p:cNvSpPr txBox="1"/>
          <p:nvPr/>
        </p:nvSpPr>
        <p:spPr>
          <a:xfrm>
            <a:off x="15131922" y="792405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??</a:t>
            </a:r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4D17737-B958-41CB-6E9A-9207983D12F0}"/>
              </a:ext>
            </a:extLst>
          </p:cNvPr>
          <p:cNvGrpSpPr/>
          <p:nvPr/>
        </p:nvGrpSpPr>
        <p:grpSpPr>
          <a:xfrm>
            <a:off x="2581136" y="7335051"/>
            <a:ext cx="1593091" cy="644200"/>
            <a:chOff x="-8098675" y="2639725"/>
            <a:chExt cx="1593091" cy="644200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4009994-C145-808B-9ED7-0FECC8AD9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072859" y="2639725"/>
              <a:ext cx="770730" cy="644200"/>
            </a:xfrm>
            <a:prstGeom prst="rect">
              <a:avLst/>
            </a:prstGeom>
          </p:spPr>
        </p:pic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98B122CC-5219-50DD-3496-46B4484C26FB}"/>
                </a:ext>
              </a:extLst>
            </p:cNvPr>
            <p:cNvSpPr txBox="1"/>
            <p:nvPr/>
          </p:nvSpPr>
          <p:spPr>
            <a:xfrm>
              <a:off x="-8098675" y="2707824"/>
              <a:ext cx="1593091" cy="2540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alt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0x2e</a:t>
              </a:r>
              <a:endPara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3595294B-8EA7-FBE4-CAEC-0EC2185C4A5A}"/>
              </a:ext>
            </a:extLst>
          </p:cNvPr>
          <p:cNvGrpSpPr/>
          <p:nvPr/>
        </p:nvGrpSpPr>
        <p:grpSpPr>
          <a:xfrm>
            <a:off x="4818983" y="7961992"/>
            <a:ext cx="3613817" cy="5324800"/>
            <a:chOff x="1358900" y="3962400"/>
            <a:chExt cx="2349500" cy="3454400"/>
          </a:xfrm>
        </p:grpSpPr>
        <p:pic>
          <p:nvPicPr>
            <p:cNvPr id="50" name="Picture 5">
              <a:extLst>
                <a:ext uri="{FF2B5EF4-FFF2-40B4-BE49-F238E27FC236}">
                  <a16:creationId xmlns:a16="http://schemas.microsoft.com/office/drawing/2014/main" id="{24D0B4CB-27B3-4AE5-4F4F-9073543B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8900" y="4305300"/>
              <a:ext cx="2349500" cy="3111500"/>
            </a:xfrm>
            <a:prstGeom prst="rect">
              <a:avLst/>
            </a:prstGeom>
          </p:spPr>
        </p:pic>
        <p:pic>
          <p:nvPicPr>
            <p:cNvPr id="51" name="Picture 6">
              <a:extLst>
                <a:ext uri="{FF2B5EF4-FFF2-40B4-BE49-F238E27FC236}">
                  <a16:creationId xmlns:a16="http://schemas.microsoft.com/office/drawing/2014/main" id="{B14B9D86-BA78-B680-D97E-1F5C78A3A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2438400" y="4991100"/>
              <a:ext cx="241300" cy="38100"/>
            </a:xfrm>
            <a:prstGeom prst="rect">
              <a:avLst/>
            </a:prstGeom>
          </p:spPr>
        </p:pic>
        <p:pic>
          <p:nvPicPr>
            <p:cNvPr id="52" name="Picture 7">
              <a:extLst>
                <a:ext uri="{FF2B5EF4-FFF2-40B4-BE49-F238E27FC236}">
                  <a16:creationId xmlns:a16="http://schemas.microsoft.com/office/drawing/2014/main" id="{7CAB0D22-5A8E-DC3D-0AF1-01F6AFC1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7000" y="6731000"/>
              <a:ext cx="2298700" cy="38100"/>
            </a:xfrm>
            <a:prstGeom prst="rect">
              <a:avLst/>
            </a:prstGeom>
          </p:spPr>
        </p:pic>
        <p:pic>
          <p:nvPicPr>
            <p:cNvPr id="53" name="Picture 8">
              <a:extLst>
                <a:ext uri="{FF2B5EF4-FFF2-40B4-BE49-F238E27FC236}">
                  <a16:creationId xmlns:a16="http://schemas.microsoft.com/office/drawing/2014/main" id="{BCCBC99E-0D48-F879-4906-C17F39656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7000" y="6121400"/>
              <a:ext cx="2298700" cy="38100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id="{2E5ED2A1-0BA3-7F21-00F3-C007A51DA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7000" y="5511800"/>
              <a:ext cx="2298700" cy="38100"/>
            </a:xfrm>
            <a:prstGeom prst="rect">
              <a:avLst/>
            </a:prstGeom>
          </p:spPr>
        </p:pic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0986DEE3-42B4-91B2-8BDD-29A8E9AA9E5D}"/>
                </a:ext>
              </a:extLst>
            </p:cNvPr>
            <p:cNvSpPr txBox="1"/>
            <p:nvPr/>
          </p:nvSpPr>
          <p:spPr>
            <a:xfrm>
              <a:off x="2451100" y="3962400"/>
              <a:ext cx="444500" cy="25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2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</a:t>
              </a:r>
            </a:p>
          </p:txBody>
        </p:sp>
      </p:grpSp>
      <p:pic>
        <p:nvPicPr>
          <p:cNvPr id="56" name="Picture 10">
            <a:extLst>
              <a:ext uri="{FF2B5EF4-FFF2-40B4-BE49-F238E27FC236}">
                <a16:creationId xmlns:a16="http://schemas.microsoft.com/office/drawing/2014/main" id="{F636C10A-ED53-6C3D-A874-5FF3E4EA51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8972550" y="8494081"/>
            <a:ext cx="609600" cy="101600"/>
          </a:xfrm>
          <a:prstGeom prst="rect">
            <a:avLst/>
          </a:prstGeom>
        </p:spPr>
      </p:pic>
      <p:pic>
        <p:nvPicPr>
          <p:cNvPr id="57" name="Picture 11">
            <a:extLst>
              <a:ext uri="{FF2B5EF4-FFF2-40B4-BE49-F238E27FC236}">
                <a16:creationId xmlns:a16="http://schemas.microsoft.com/office/drawing/2014/main" id="{FC654134-9764-0932-A7FC-DF02B1FD75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547350" y="9344981"/>
            <a:ext cx="241300" cy="38100"/>
          </a:xfrm>
          <a:prstGeom prst="rect">
            <a:avLst/>
          </a:prstGeom>
        </p:spPr>
      </p:pic>
      <p:sp>
        <p:nvSpPr>
          <p:cNvPr id="58" name="TextBox 16">
            <a:extLst>
              <a:ext uri="{FF2B5EF4-FFF2-40B4-BE49-F238E27FC236}">
                <a16:creationId xmlns:a16="http://schemas.microsoft.com/office/drawing/2014/main" id="{8CD8764C-A5BB-2A1A-9583-D926503F29D0}"/>
              </a:ext>
            </a:extLst>
          </p:cNvPr>
          <p:cNvSpPr txBox="1"/>
          <p:nvPr/>
        </p:nvSpPr>
        <p:spPr>
          <a:xfrm>
            <a:off x="8855075" y="11116892"/>
            <a:ext cx="523621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base </a:t>
            </a:r>
            <a:r>
              <a:rPr lang="ko-KR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+ 0x2470(offset)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B5CAB8B5-7B3B-46AA-2D29-93B0E866E93C}"/>
              </a:ext>
            </a:extLst>
          </p:cNvPr>
          <p:cNvSpPr txBox="1"/>
          <p:nvPr/>
        </p:nvSpPr>
        <p:spPr>
          <a:xfrm>
            <a:off x="8855075" y="12102663"/>
            <a:ext cx="509905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base </a:t>
            </a: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</a:t>
            </a:r>
            <a:r>
              <a:rPr lang="en-US" sz="20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0x2544(offset)</a:t>
            </a:r>
          </a:p>
        </p:txBody>
      </p:sp>
      <p:sp>
        <p:nvSpPr>
          <p:cNvPr id="60" name="TextBox 18">
            <a:extLst>
              <a:ext uri="{FF2B5EF4-FFF2-40B4-BE49-F238E27FC236}">
                <a16:creationId xmlns:a16="http://schemas.microsoft.com/office/drawing/2014/main" id="{68CC500D-0F5C-A3BB-9DA9-F27CBB966494}"/>
              </a:ext>
            </a:extLst>
          </p:cNvPr>
          <p:cNvSpPr txBox="1"/>
          <p:nvPr/>
        </p:nvSpPr>
        <p:spPr>
          <a:xfrm>
            <a:off x="8855075" y="10168643"/>
            <a:ext cx="455295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base </a:t>
            </a:r>
            <a:r>
              <a:rPr lang="ko-KR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+ 0x239C(offset)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B768A148-7C82-6F1E-BD03-C77272153910}"/>
              </a:ext>
            </a:extLst>
          </p:cNvPr>
          <p:cNvSpPr txBox="1"/>
          <p:nvPr/>
        </p:nvSpPr>
        <p:spPr>
          <a:xfrm>
            <a:off x="9709150" y="8405181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base </a:t>
            </a:r>
            <a:r>
              <a:rPr lang="ko-KR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+ 0x0(offset)</a:t>
            </a:r>
          </a:p>
        </p:txBody>
      </p:sp>
      <p:pic>
        <p:nvPicPr>
          <p:cNvPr id="62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85E45BEA-33C2-A931-32A4-A4B42963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72C8E948-A6F1-15AA-D744-4EE26DC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28" name="슬라이드 제목">
            <a:extLst>
              <a:ext uri="{FF2B5EF4-FFF2-40B4-BE49-F238E27FC236}">
                <a16:creationId xmlns:a16="http://schemas.microsoft.com/office/drawing/2014/main" id="{38E2AD0C-446E-F2E4-253B-B646C2EBBFE8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9169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8939C-AD8B-515E-3675-7CA2A91F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00397D7-9F93-B456-2971-F5DBA60C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30FA1076-FD42-7B13-4BC0-B9CCFE660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BD7BC384-A101-8233-B658-2F7ABEB9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3FCC9342-1E8C-6EDE-821F-CAA160E31D37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6BC508CF-3DDE-0988-6FCB-9866526C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8FA4443-8922-B21E-27B5-718722C0A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01" y="4161127"/>
            <a:ext cx="15204991" cy="376151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1ABA4E7A-B06F-6162-EE10-20AED7444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6381" y="8760357"/>
            <a:ext cx="1838761" cy="66461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54B92B37-547A-B8A8-C357-8132A6C64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110" y="6356568"/>
            <a:ext cx="2529697" cy="85271"/>
          </a:xfrm>
          <a:prstGeom prst="rect">
            <a:avLst/>
          </a:prstGeom>
        </p:spPr>
      </p:pic>
      <p:sp>
        <p:nvSpPr>
          <p:cNvPr id="42" name="TextBox 23">
            <a:extLst>
              <a:ext uri="{FF2B5EF4-FFF2-40B4-BE49-F238E27FC236}">
                <a16:creationId xmlns:a16="http://schemas.microsoft.com/office/drawing/2014/main" id="{E4953A74-857B-D275-F95D-DBD33CC9510D}"/>
              </a:ext>
            </a:extLst>
          </p:cNvPr>
          <p:cNvSpPr txBox="1"/>
          <p:nvPr/>
        </p:nvSpPr>
        <p:spPr>
          <a:xfrm>
            <a:off x="14706153" y="8418945"/>
            <a:ext cx="4478304" cy="1502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0x2e - </a:t>
            </a:r>
            <a:r>
              <a:rPr lang="en-US" b="1" i="0" u="none" strike="noStrike">
                <a:solidFill>
                  <a:srgbClr val="ACACF8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b="1" i="0" u="none" strike="noStrike">
                <a:solidFill>
                  <a:srgbClr val="11118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++ +</a:t>
            </a:r>
            <a:r>
              <a:rPr lang="en-US" b="1" i="0" u="none" strike="noStrike">
                <a:solidFill>
                  <a:srgbClr val="ACACF8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v32</a:t>
            </a: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= 0x2e</a:t>
            </a: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73FBF60F-86D1-87CC-7F6B-0E21B951EFC1}"/>
              </a:ext>
            </a:extLst>
          </p:cNvPr>
          <p:cNvSpPr txBox="1"/>
          <p:nvPr/>
        </p:nvSpPr>
        <p:spPr>
          <a:xfrm>
            <a:off x="5946711" y="6581655"/>
            <a:ext cx="3937888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 &lt;= </a:t>
            </a:r>
            <a:r>
              <a:rPr lang="en-US" sz="2000" b="1" i="0" u="none" strike="noStrike">
                <a:solidFill>
                  <a:srgbClr val="9C9CF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&lt;= 0x2d)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35795FA-998D-3976-1107-548B3E6CBA9B}"/>
              </a:ext>
            </a:extLst>
          </p:cNvPr>
          <p:cNvGrpSpPr/>
          <p:nvPr/>
        </p:nvGrpSpPr>
        <p:grpSpPr>
          <a:xfrm>
            <a:off x="4818983" y="7961992"/>
            <a:ext cx="3613817" cy="5324800"/>
            <a:chOff x="1358900" y="3962400"/>
            <a:chExt cx="2349500" cy="3454400"/>
          </a:xfrm>
        </p:grpSpPr>
        <p:pic>
          <p:nvPicPr>
            <p:cNvPr id="50" name="Picture 5">
              <a:extLst>
                <a:ext uri="{FF2B5EF4-FFF2-40B4-BE49-F238E27FC236}">
                  <a16:creationId xmlns:a16="http://schemas.microsoft.com/office/drawing/2014/main" id="{69ABC5DF-4B9B-CA6C-AC4D-DD0F33F1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8900" y="4305300"/>
              <a:ext cx="2349500" cy="3111500"/>
            </a:xfrm>
            <a:prstGeom prst="rect">
              <a:avLst/>
            </a:prstGeom>
          </p:spPr>
        </p:pic>
        <p:pic>
          <p:nvPicPr>
            <p:cNvPr id="51" name="Picture 6">
              <a:extLst>
                <a:ext uri="{FF2B5EF4-FFF2-40B4-BE49-F238E27FC236}">
                  <a16:creationId xmlns:a16="http://schemas.microsoft.com/office/drawing/2014/main" id="{61EAFC9E-A4DB-0391-6786-85CFA114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2438400" y="4991100"/>
              <a:ext cx="241300" cy="38100"/>
            </a:xfrm>
            <a:prstGeom prst="rect">
              <a:avLst/>
            </a:prstGeom>
          </p:spPr>
        </p:pic>
        <p:pic>
          <p:nvPicPr>
            <p:cNvPr id="52" name="Picture 7">
              <a:extLst>
                <a:ext uri="{FF2B5EF4-FFF2-40B4-BE49-F238E27FC236}">
                  <a16:creationId xmlns:a16="http://schemas.microsoft.com/office/drawing/2014/main" id="{C931B4F7-D575-5881-6A90-A38E640F3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7000" y="6731000"/>
              <a:ext cx="2298700" cy="38100"/>
            </a:xfrm>
            <a:prstGeom prst="rect">
              <a:avLst/>
            </a:prstGeom>
          </p:spPr>
        </p:pic>
        <p:pic>
          <p:nvPicPr>
            <p:cNvPr id="53" name="Picture 8">
              <a:extLst>
                <a:ext uri="{FF2B5EF4-FFF2-40B4-BE49-F238E27FC236}">
                  <a16:creationId xmlns:a16="http://schemas.microsoft.com/office/drawing/2014/main" id="{55ADDF68-CD20-E51D-A590-C7D291C5D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7000" y="6121400"/>
              <a:ext cx="2298700" cy="38100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id="{54D2FE00-4161-58B1-5BAF-9A5EEDAB2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7000" y="5511800"/>
              <a:ext cx="2298700" cy="38100"/>
            </a:xfrm>
            <a:prstGeom prst="rect">
              <a:avLst/>
            </a:prstGeom>
          </p:spPr>
        </p:pic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C28E8E16-D56D-A846-808B-FF905D98A4D1}"/>
                </a:ext>
              </a:extLst>
            </p:cNvPr>
            <p:cNvSpPr txBox="1"/>
            <p:nvPr/>
          </p:nvSpPr>
          <p:spPr>
            <a:xfrm>
              <a:off x="2451100" y="3962400"/>
              <a:ext cx="444500" cy="25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2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</a:t>
              </a:r>
            </a:p>
          </p:txBody>
        </p:sp>
      </p:grpSp>
      <p:pic>
        <p:nvPicPr>
          <p:cNvPr id="56" name="Picture 10">
            <a:extLst>
              <a:ext uri="{FF2B5EF4-FFF2-40B4-BE49-F238E27FC236}">
                <a16:creationId xmlns:a16="http://schemas.microsoft.com/office/drawing/2014/main" id="{C5B6A3AF-2606-2485-27AF-F20D76DAE6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8972550" y="8494081"/>
            <a:ext cx="609600" cy="101600"/>
          </a:xfrm>
          <a:prstGeom prst="rect">
            <a:avLst/>
          </a:prstGeom>
        </p:spPr>
      </p:pic>
      <p:pic>
        <p:nvPicPr>
          <p:cNvPr id="57" name="Picture 11">
            <a:extLst>
              <a:ext uri="{FF2B5EF4-FFF2-40B4-BE49-F238E27FC236}">
                <a16:creationId xmlns:a16="http://schemas.microsoft.com/office/drawing/2014/main" id="{D7D88386-B52A-1846-ECFD-82D13BAD9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0547350" y="9344981"/>
            <a:ext cx="241300" cy="38100"/>
          </a:xfrm>
          <a:prstGeom prst="rect">
            <a:avLst/>
          </a:prstGeom>
        </p:spPr>
      </p:pic>
      <p:sp>
        <p:nvSpPr>
          <p:cNvPr id="58" name="TextBox 16">
            <a:extLst>
              <a:ext uri="{FF2B5EF4-FFF2-40B4-BE49-F238E27FC236}">
                <a16:creationId xmlns:a16="http://schemas.microsoft.com/office/drawing/2014/main" id="{4D64ADF0-F0C4-37BF-B321-E48543E8A027}"/>
              </a:ext>
            </a:extLst>
          </p:cNvPr>
          <p:cNvSpPr txBox="1"/>
          <p:nvPr/>
        </p:nvSpPr>
        <p:spPr>
          <a:xfrm>
            <a:off x="8855075" y="11116892"/>
            <a:ext cx="523621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base </a:t>
            </a:r>
            <a:r>
              <a:rPr lang="ko-KR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+ 0x2470(offset)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EEDD6602-07E3-89EC-32A3-280BBA354E29}"/>
              </a:ext>
            </a:extLst>
          </p:cNvPr>
          <p:cNvSpPr txBox="1"/>
          <p:nvPr/>
        </p:nvSpPr>
        <p:spPr>
          <a:xfrm>
            <a:off x="8855075" y="12102663"/>
            <a:ext cx="509905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base </a:t>
            </a:r>
            <a:r>
              <a:rPr lang="ko-KR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+ 0x2544(offset)</a:t>
            </a:r>
          </a:p>
        </p:txBody>
      </p:sp>
      <p:sp>
        <p:nvSpPr>
          <p:cNvPr id="60" name="TextBox 18">
            <a:extLst>
              <a:ext uri="{FF2B5EF4-FFF2-40B4-BE49-F238E27FC236}">
                <a16:creationId xmlns:a16="http://schemas.microsoft.com/office/drawing/2014/main" id="{69E181EB-C4F5-D232-92F0-DD619F449B05}"/>
              </a:ext>
            </a:extLst>
          </p:cNvPr>
          <p:cNvSpPr txBox="1"/>
          <p:nvPr/>
        </p:nvSpPr>
        <p:spPr>
          <a:xfrm>
            <a:off x="8855075" y="10168643"/>
            <a:ext cx="455295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base </a:t>
            </a:r>
            <a:r>
              <a:rPr lang="ko-KR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+ 0x239C(offset)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12819664-8D2F-DC2B-8D5D-2F143032C469}"/>
              </a:ext>
            </a:extLst>
          </p:cNvPr>
          <p:cNvSpPr txBox="1"/>
          <p:nvPr/>
        </p:nvSpPr>
        <p:spPr>
          <a:xfrm>
            <a:off x="9709150" y="8405181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base </a:t>
            </a:r>
            <a:r>
              <a:rPr lang="ko-KR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주소</a:t>
            </a:r>
            <a:r>
              <a:rPr lang="en-US" sz="2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+ </a:t>
            </a:r>
            <a:r>
              <a:rPr lang="en-US" sz="2000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0x0(offset)</a:t>
            </a: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23B2704C-8B38-5C98-A88E-DC300083A0A7}"/>
              </a:ext>
            </a:extLst>
          </p:cNvPr>
          <p:cNvSpPr txBox="1"/>
          <p:nvPr/>
        </p:nvSpPr>
        <p:spPr>
          <a:xfrm>
            <a:off x="16588791" y="7877477"/>
            <a:ext cx="23368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0x2d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AD886830-95C2-104D-ABA9-E8C98A0DDB3D}"/>
              </a:ext>
            </a:extLst>
          </p:cNvPr>
          <p:cNvSpPr txBox="1"/>
          <p:nvPr/>
        </p:nvSpPr>
        <p:spPr>
          <a:xfrm>
            <a:off x="14720670" y="9065521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0x1 - 1 = 0x0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4F7F7F91-ED84-C7C5-3BE1-5F980679C1C9}"/>
              </a:ext>
            </a:extLst>
          </p:cNvPr>
          <p:cNvSpPr txBox="1"/>
          <p:nvPr/>
        </p:nvSpPr>
        <p:spPr>
          <a:xfrm>
            <a:off x="14706153" y="9507473"/>
            <a:ext cx="5765210" cy="66117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0x0 * 0xd4 = </a:t>
            </a:r>
            <a:r>
              <a:rPr lang="en-US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0x0(offset)</a:t>
            </a:r>
          </a:p>
        </p:txBody>
      </p:sp>
      <p:pic>
        <p:nvPicPr>
          <p:cNvPr id="11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33C53B4-6090-4FCF-7C30-6611412A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CBF2CE87-34A1-05B8-E882-0DF4C671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" name="슬라이드 제목">
            <a:extLst>
              <a:ext uri="{FF2B5EF4-FFF2-40B4-BE49-F238E27FC236}">
                <a16:creationId xmlns:a16="http://schemas.microsoft.com/office/drawing/2014/main" id="{A396206F-0AF7-B513-EEC9-9AE735C56548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71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69CE-6F72-4C2E-B73B-6659C017E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1FCD18BA-4113-F486-B7D4-0CA39AA6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B8D3F00A-8A43-1311-4508-87D8A82DBE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9949A4A-D3CA-14B1-5F98-B27EFEB6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32810D1F-CE3E-FD39-6CAF-F5F1FC9C7746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8A60A3DB-EE69-0E78-276E-3FCD1402A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49C07F0-9935-8385-D82D-ED6222CF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18" y="4332578"/>
            <a:ext cx="11692213" cy="687345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34353CC-7CB6-2B5A-DDA0-229909702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245" y="6093934"/>
            <a:ext cx="11963321" cy="262117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EF346D2-A2A7-F17F-EF45-0D11B9AF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351" y="5892776"/>
            <a:ext cx="4304374" cy="193044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89DC6-4581-65F1-624C-468E39B80809}"/>
              </a:ext>
            </a:extLst>
          </p:cNvPr>
          <p:cNvSpPr/>
          <p:nvPr/>
        </p:nvSpPr>
        <p:spPr>
          <a:xfrm>
            <a:off x="6345334" y="8193500"/>
            <a:ext cx="727269" cy="59503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033AA11-AD45-984A-7626-BBCC7A89E6E6}"/>
              </a:ext>
            </a:extLst>
          </p:cNvPr>
          <p:cNvSpPr/>
          <p:nvPr/>
        </p:nvSpPr>
        <p:spPr>
          <a:xfrm>
            <a:off x="335096" y="10703084"/>
            <a:ext cx="727269" cy="59503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18C6152-4842-D370-475F-0D8AC788365A}"/>
              </a:ext>
            </a:extLst>
          </p:cNvPr>
          <p:cNvCxnSpPr>
            <a:cxnSpLocks/>
          </p:cNvCxnSpPr>
          <p:nvPr/>
        </p:nvCxnSpPr>
        <p:spPr>
          <a:xfrm flipH="1" flipV="1">
            <a:off x="3976839" y="6017418"/>
            <a:ext cx="8929397" cy="204210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D273A53D-6013-8615-DA45-45001489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11B57610-0B9D-C295-BBD8-7E3E8B446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6" name="슬라이드 제목">
            <a:extLst>
              <a:ext uri="{FF2B5EF4-FFF2-40B4-BE49-F238E27FC236}">
                <a16:creationId xmlns:a16="http://schemas.microsoft.com/office/drawing/2014/main" id="{B22F521D-9A7F-730E-79B6-D5527FC0935D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6712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4F495-B4D2-C06B-C769-60286F129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>
            <a:extLst>
              <a:ext uri="{FF2B5EF4-FFF2-40B4-BE49-F238E27FC236}">
                <a16:creationId xmlns:a16="http://schemas.microsoft.com/office/drawing/2014/main" id="{ECFD7937-EF0C-92CF-BF40-F8F217FC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>
            <a:extLst>
              <a:ext uri="{FF2B5EF4-FFF2-40B4-BE49-F238E27FC236}">
                <a16:creationId xmlns:a16="http://schemas.microsoft.com/office/drawing/2014/main" id="{DED6D6A9-7C48-3B97-02BD-19803EFF83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Seed File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구조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050BF643-96A5-E504-0ACD-8A61A6D0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>
            <a:extLst>
              <a:ext uri="{FF2B5EF4-FFF2-40B4-BE49-F238E27FC236}">
                <a16:creationId xmlns:a16="http://schemas.microsoft.com/office/drawing/2014/main" id="{C595AACB-93F9-96A8-B472-7C5154676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>
            <a:extLst>
              <a:ext uri="{FF2B5EF4-FFF2-40B4-BE49-F238E27FC236}">
                <a16:creationId xmlns:a16="http://schemas.microsoft.com/office/drawing/2014/main" id="{49193103-EE6E-788F-5A4F-4C85B0E3CCC0}"/>
              </a:ext>
            </a:extLst>
          </p:cNvPr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0526863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B0D5-7E02-DD4F-EA91-0524B505E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B3F37917-3937-707C-E0F3-F772DB3C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6327D575-3C7B-B320-F7E2-129AEB3BED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EA583E46-43D6-A2C1-3A75-4C283856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A6185E97-7C29-8B5A-8929-255A13A6F03F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5069D0CB-5072-2D68-DC85-A779248D7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45FD456-E2EB-D395-0D6E-CE1F37DDC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18" y="4332578"/>
            <a:ext cx="11692213" cy="687345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E2D6234-2E95-F688-59CC-A0FE16359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787" y="5892776"/>
            <a:ext cx="4304374" cy="193044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BB697F8-E9CB-583F-EC77-28BF42936065}"/>
              </a:ext>
            </a:extLst>
          </p:cNvPr>
          <p:cNvSpPr/>
          <p:nvPr/>
        </p:nvSpPr>
        <p:spPr>
          <a:xfrm>
            <a:off x="6345334" y="8193500"/>
            <a:ext cx="727269" cy="59503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642AAA1-0273-F480-9569-BE1C605946F1}"/>
              </a:ext>
            </a:extLst>
          </p:cNvPr>
          <p:cNvSpPr/>
          <p:nvPr/>
        </p:nvSpPr>
        <p:spPr>
          <a:xfrm>
            <a:off x="335096" y="10703084"/>
            <a:ext cx="727269" cy="59503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B65B899-6A69-D8CB-CA59-D5E5B5570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371" y="5892776"/>
            <a:ext cx="15978006" cy="365122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08D41B0-4930-2EE4-0746-22D76353A0C0}"/>
              </a:ext>
            </a:extLst>
          </p:cNvPr>
          <p:cNvCxnSpPr>
            <a:cxnSpLocks/>
          </p:cNvCxnSpPr>
          <p:nvPr/>
        </p:nvCxnSpPr>
        <p:spPr>
          <a:xfrm flipH="1">
            <a:off x="1436914" y="3839943"/>
            <a:ext cx="1101013" cy="492635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A68CBC62-90AA-83F8-E073-910CB9BB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8F1BDC4-1F50-AEC2-7455-60030716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6" name="슬라이드 제목">
            <a:extLst>
              <a:ext uri="{FF2B5EF4-FFF2-40B4-BE49-F238E27FC236}">
                <a16:creationId xmlns:a16="http://schemas.microsoft.com/office/drawing/2014/main" id="{478B16F1-98B5-B751-02CF-356F6B56F576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03649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4A223-1220-77B2-0383-13F74950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7F5380B-3E28-B912-9CC0-523EC736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3327E617-29DC-29C7-F8D0-EE8F4BFF2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4D9139F-1EF7-5A0F-6A28-052016B73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1430D16D-5471-5677-C5AB-DA54636AA18D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B46603AC-E7DC-6259-36CD-149BCFFE7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A880818-004B-6534-FA7C-9DEDC591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18" y="4332578"/>
            <a:ext cx="11692213" cy="687345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7CACB1D-8527-CC7F-36CE-EA40AA9CA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787" y="5892776"/>
            <a:ext cx="4304374" cy="19304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5D0BF76-89E0-E3D3-5D13-51B9939F1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371" y="5892776"/>
            <a:ext cx="15978006" cy="3651224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0E76963-8967-60A0-828F-3DBE5D69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227" y="8670220"/>
            <a:ext cx="1857375" cy="78481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31ED2152-ACF0-5A51-BC0F-4BB149F524CE}"/>
              </a:ext>
            </a:extLst>
          </p:cNvPr>
          <p:cNvSpPr txBox="1"/>
          <p:nvPr/>
        </p:nvSpPr>
        <p:spPr>
          <a:xfrm>
            <a:off x="3789653" y="8924889"/>
            <a:ext cx="4468522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8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8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 &lt;= </a:t>
            </a:r>
            <a:r>
              <a:rPr lang="en-US" sz="2800" b="1" i="0" u="none" strike="noStrike">
                <a:solidFill>
                  <a:srgbClr val="9C9CF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8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&lt;= 0x2d)</a:t>
            </a:r>
          </a:p>
        </p:txBody>
      </p:sp>
      <p:pic>
        <p:nvPicPr>
          <p:cNvPr id="10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4498711C-4973-210F-D351-357BDB0F30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9F36E25-4D7F-6269-0026-BA8BE532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" name="슬라이드 제목">
            <a:extLst>
              <a:ext uri="{FF2B5EF4-FFF2-40B4-BE49-F238E27FC236}">
                <a16:creationId xmlns:a16="http://schemas.microsoft.com/office/drawing/2014/main" id="{7FD73EE5-4350-AC62-C531-883333F18127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87152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81AB-EDD0-F64C-F935-D1F7CE69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53D1C99D-A231-F473-102F-C8706116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9D3703DC-4C16-1650-71C0-78708DB6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338BC13F-0158-C639-90F8-24491CAE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74D9791B-74E8-1ACA-EF75-DCF1BDD498B5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84AD03C7-0130-08FD-247E-088382EC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1F08F72-C53B-B299-141F-64367343C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18" y="4332578"/>
            <a:ext cx="11692213" cy="687345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A7D988F-0509-5F70-4334-75D426605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787" y="5892776"/>
            <a:ext cx="4304374" cy="19304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572C70E-CD0E-2C73-A761-35E69F76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371" y="5892776"/>
            <a:ext cx="15978006" cy="3651224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4D67B9ED-208E-EAE5-E344-697267963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227" y="8670220"/>
            <a:ext cx="1857375" cy="78481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FB6EEE38-132D-E860-8B14-E326FF4AA20B}"/>
              </a:ext>
            </a:extLst>
          </p:cNvPr>
          <p:cNvSpPr txBox="1"/>
          <p:nvPr/>
        </p:nvSpPr>
        <p:spPr>
          <a:xfrm>
            <a:off x="2778921" y="8825648"/>
            <a:ext cx="7738240" cy="4524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8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8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(0x2e &lt;= 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800" b="1" i="0" u="none" strike="noStrike">
                <a:solidFill>
                  <a:srgbClr val="45459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++ +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v32 </a:t>
            </a:r>
            <a:r>
              <a:rPr lang="en-US" sz="2800" b="1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&lt;= 0x5B)</a:t>
            </a:r>
          </a:p>
        </p:txBody>
      </p:sp>
      <p:pic>
        <p:nvPicPr>
          <p:cNvPr id="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2E666358-7733-E67B-A295-CFF6605D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1EEC3ED4-6534-0BF3-F053-D3A5B2A3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1" name="슬라이드 제목">
            <a:extLst>
              <a:ext uri="{FF2B5EF4-FFF2-40B4-BE49-F238E27FC236}">
                <a16:creationId xmlns:a16="http://schemas.microsoft.com/office/drawing/2014/main" id="{1B27567B-1F72-A23D-F255-4554E7E8B385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54920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32DB-0ACE-99FC-5C1E-31FD0C5C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AE452BB9-FE0D-F9E9-A257-467DEE6E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300D4F9D-17D8-1C7C-C234-74123CEFA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89733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98E64898-E1DB-BF1B-3909-58868DC7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1811A9B5-E840-421F-55B5-F47E348AECF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74F06482-4D63-9F79-7EB5-148347548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39E28BA-5DE9-C8E4-280D-7C202A2AD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787" y="5892776"/>
            <a:ext cx="4304374" cy="193044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BB23892-3400-2453-E6E9-2F0C99A6F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75" y="4306653"/>
            <a:ext cx="14952340" cy="3699011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D9FBDF7-D2AD-EA9B-6E6E-F32A85552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447" y="6379547"/>
            <a:ext cx="2446021" cy="8245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965D1272-C4B4-7A54-561C-B456947680F7}"/>
              </a:ext>
            </a:extLst>
          </p:cNvPr>
          <p:cNvSpPr txBox="1"/>
          <p:nvPr/>
        </p:nvSpPr>
        <p:spPr>
          <a:xfrm>
            <a:off x="4297265" y="6461997"/>
            <a:ext cx="6582229" cy="63066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(0x2e &lt;= 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800" b="1" i="0" u="none" strike="noStrike">
                <a:solidFill>
                  <a:srgbClr val="45459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++ +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v32 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&lt;= 0x5B)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3FC41EA-E1BF-3F50-11D2-F2D767AF310B}"/>
              </a:ext>
            </a:extLst>
          </p:cNvPr>
          <p:cNvSpPr txBox="1"/>
          <p:nvPr/>
        </p:nvSpPr>
        <p:spPr>
          <a:xfrm>
            <a:off x="14306121" y="8648109"/>
            <a:ext cx="5026908" cy="24093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0x0 -1 = 0xFFFF FFFFF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5A5FE79-0676-9C45-4792-8E54B931688B}"/>
              </a:ext>
            </a:extLst>
          </p:cNvPr>
          <p:cNvSpPr txBox="1"/>
          <p:nvPr/>
        </p:nvSpPr>
        <p:spPr>
          <a:xfrm>
            <a:off x="14306121" y="9293396"/>
            <a:ext cx="39243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0xFFFF FFFFF* 0xd4</a:t>
            </a:r>
            <a:endParaRPr lang="en-US" b="0" i="0" u="none" strike="noStrike">
              <a:solidFill>
                <a:srgbClr val="ED1B23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BF787F7-373A-FAE3-C0DA-9042ED3BCD70}"/>
              </a:ext>
            </a:extLst>
          </p:cNvPr>
          <p:cNvSpPr txBox="1"/>
          <p:nvPr/>
        </p:nvSpPr>
        <p:spPr>
          <a:xfrm>
            <a:off x="14306121" y="7944174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0x2e - 0x2e = 0x0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1CDF4E0-AECF-311A-0D0D-8A904D2C3821}"/>
              </a:ext>
            </a:extLst>
          </p:cNvPr>
          <p:cNvGrpSpPr/>
          <p:nvPr/>
        </p:nvGrpSpPr>
        <p:grpSpPr>
          <a:xfrm>
            <a:off x="7226300" y="9624375"/>
            <a:ext cx="2997200" cy="254000"/>
            <a:chOff x="8039100" y="9700574"/>
            <a:chExt cx="2997200" cy="25400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F816CF6F-9A6A-383B-1695-49B315C79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8039100" y="9776774"/>
              <a:ext cx="609600" cy="101600"/>
            </a:xfrm>
            <a:prstGeom prst="rect">
              <a:avLst/>
            </a:prstGeom>
          </p:spPr>
        </p:pic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CC8ABBF-956D-F526-1AA0-1B330556AF28}"/>
                </a:ext>
              </a:extLst>
            </p:cNvPr>
            <p:cNvSpPr txBox="1"/>
            <p:nvPr/>
          </p:nvSpPr>
          <p:spPr>
            <a:xfrm>
              <a:off x="8724900" y="9700574"/>
              <a:ext cx="2311400" cy="25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AA2C9B5-E201-42A3-0D77-8B23A9239821}"/>
              </a:ext>
            </a:extLst>
          </p:cNvPr>
          <p:cNvGrpSpPr/>
          <p:nvPr/>
        </p:nvGrpSpPr>
        <p:grpSpPr>
          <a:xfrm>
            <a:off x="7226299" y="8931684"/>
            <a:ext cx="5002022" cy="216772"/>
            <a:chOff x="3886200" y="4927600"/>
            <a:chExt cx="5002022" cy="216772"/>
          </a:xfrm>
        </p:grpSpPr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EE247A42-EDCA-4B22-419F-8155A2A5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886200" y="5003800"/>
              <a:ext cx="609600" cy="101600"/>
            </a:xfrm>
            <a:prstGeom prst="rect">
              <a:avLst/>
            </a:prstGeom>
          </p:spPr>
        </p:pic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5588454A-9712-7B99-1AB8-C2D231A15197}"/>
                </a:ext>
              </a:extLst>
            </p:cNvPr>
            <p:cNvSpPr txBox="1"/>
            <p:nvPr/>
          </p:nvSpPr>
          <p:spPr>
            <a:xfrm>
              <a:off x="4572000" y="4927600"/>
              <a:ext cx="4316222" cy="216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+ </a:t>
              </a:r>
              <a:r>
                <a:rPr lang="en-US" i="0" u="none" strike="noStrike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0xFFFFFF2C</a:t>
              </a:r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641DE9CA-5CE0-DF0D-1984-04E0B9355627}"/>
              </a:ext>
            </a:extLst>
          </p:cNvPr>
          <p:cNvSpPr txBox="1"/>
          <p:nvPr/>
        </p:nvSpPr>
        <p:spPr>
          <a:xfrm>
            <a:off x="14726561" y="9236245"/>
            <a:ext cx="7007719" cy="36830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                                      = </a:t>
            </a:r>
            <a:r>
              <a:rPr lang="en-US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FFFF FE2C(offset)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B413740-2C12-E6E5-47E0-054271FFDBEE}"/>
              </a:ext>
            </a:extLst>
          </p:cNvPr>
          <p:cNvGrpSpPr/>
          <p:nvPr/>
        </p:nvGrpSpPr>
        <p:grpSpPr>
          <a:xfrm>
            <a:off x="3933469" y="9104998"/>
            <a:ext cx="3090272" cy="3586179"/>
            <a:chOff x="3070732" y="8887774"/>
            <a:chExt cx="3090272" cy="3586179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A23A22FB-CB63-0142-487F-480B29633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70732" y="9501981"/>
              <a:ext cx="3090272" cy="2971972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20E711FD-90B0-EC3D-3FFA-51B6ABD8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4461051" y="10219918"/>
              <a:ext cx="376450" cy="50113"/>
            </a:xfrm>
            <a:prstGeom prst="rect">
              <a:avLst/>
            </a:prstGeom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F319559-5CF8-47C7-B461-641C404218F1}"/>
                </a:ext>
              </a:extLst>
            </p:cNvPr>
            <p:cNvSpPr txBox="1"/>
            <p:nvPr/>
          </p:nvSpPr>
          <p:spPr>
            <a:xfrm>
              <a:off x="4564085" y="8887774"/>
              <a:ext cx="584646" cy="39626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6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</a:t>
              </a:r>
            </a:p>
          </p:txBody>
        </p:sp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95C049F4-E3A1-B720-DA8B-FAA0BDE4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70732" y="11381071"/>
              <a:ext cx="3090272" cy="51220"/>
            </a:xfrm>
            <a:prstGeom prst="rect">
              <a:avLst/>
            </a:prstGeom>
          </p:spPr>
        </p:pic>
      </p:grp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1B6400B-3C95-AF9F-E5BD-2288B3042F5B}"/>
              </a:ext>
            </a:extLst>
          </p:cNvPr>
          <p:cNvCxnSpPr/>
          <p:nvPr/>
        </p:nvCxnSpPr>
        <p:spPr>
          <a:xfrm>
            <a:off x="15714495" y="8328660"/>
            <a:ext cx="630405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0BF26268-A8D0-3550-5FA3-C895BCE1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6895EA3B-C86F-7CC5-3840-21A70B4C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32" name="슬라이드 제목">
            <a:extLst>
              <a:ext uri="{FF2B5EF4-FFF2-40B4-BE49-F238E27FC236}">
                <a16:creationId xmlns:a16="http://schemas.microsoft.com/office/drawing/2014/main" id="{F980C572-61FB-6E59-E1DE-DD9629FA0825}"/>
              </a:ext>
            </a:extLst>
          </p:cNvPr>
          <p:cNvSpPr txBox="1">
            <a:spLocks/>
          </p:cNvSpPr>
          <p:nvPr/>
        </p:nvSpPr>
        <p:spPr>
          <a:xfrm>
            <a:off x="1206500" y="1108394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8503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D726-BF40-4999-295C-5C414B520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2F8973B-5171-02F4-F369-9FDC3A8B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1DCD3F5C-1AE5-51A5-B444-58467170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BFA1F240-C899-D768-B9C8-C9AF0057E53C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3308BD59-CE38-BD0D-7F42-648CF6593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B8ED49E-D71E-B7D6-AB96-2EC3B3987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787" y="5892776"/>
            <a:ext cx="4304374" cy="193044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9201255-A5AD-9DA0-C1C6-F21DCD479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75" y="4306653"/>
            <a:ext cx="14952340" cy="3699011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28E747F-01CD-229A-5C88-58B173FC6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447" y="6379547"/>
            <a:ext cx="2446021" cy="8245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89DC9D0A-B232-B5B1-1BCA-07A29B3C7481}"/>
              </a:ext>
            </a:extLst>
          </p:cNvPr>
          <p:cNvSpPr txBox="1"/>
          <p:nvPr/>
        </p:nvSpPr>
        <p:spPr>
          <a:xfrm>
            <a:off x="4297265" y="6461997"/>
            <a:ext cx="6582229" cy="63066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(0x2e &lt;= 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800" b="1" i="0" u="none" strike="noStrike">
                <a:solidFill>
                  <a:srgbClr val="45459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++ +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v32 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&lt;= 0x5B)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A2373D5-DB11-B7B1-D0C7-ACCF97320DA2}"/>
              </a:ext>
            </a:extLst>
          </p:cNvPr>
          <p:cNvSpPr txBox="1"/>
          <p:nvPr/>
        </p:nvSpPr>
        <p:spPr>
          <a:xfrm>
            <a:off x="14306121" y="8648109"/>
            <a:ext cx="5026908" cy="24093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0x0 -1 = 0xFFFF FFFFF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0E803D2-BB54-F3CB-FE75-B1AE19D49D48}"/>
              </a:ext>
            </a:extLst>
          </p:cNvPr>
          <p:cNvSpPr txBox="1"/>
          <p:nvPr/>
        </p:nvSpPr>
        <p:spPr>
          <a:xfrm>
            <a:off x="14306121" y="9293396"/>
            <a:ext cx="39243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0xFFFF FFFFF* 0xd4</a:t>
            </a:r>
            <a:endParaRPr lang="en-US" b="0" i="0" u="none" strike="noStrike">
              <a:solidFill>
                <a:srgbClr val="ED1B23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493C3CB-4DAE-5AB5-F59A-D699C0D784C9}"/>
              </a:ext>
            </a:extLst>
          </p:cNvPr>
          <p:cNvSpPr txBox="1"/>
          <p:nvPr/>
        </p:nvSpPr>
        <p:spPr>
          <a:xfrm>
            <a:off x="14306121" y="7944174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0x2e - 0x2e = 0x0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4E3CA1D-BFF1-20C5-359C-B66F79248020}"/>
              </a:ext>
            </a:extLst>
          </p:cNvPr>
          <p:cNvGrpSpPr/>
          <p:nvPr/>
        </p:nvGrpSpPr>
        <p:grpSpPr>
          <a:xfrm>
            <a:off x="7226300" y="9624375"/>
            <a:ext cx="2997200" cy="254000"/>
            <a:chOff x="8039100" y="9700574"/>
            <a:chExt cx="2997200" cy="25400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F519F243-9CBE-969B-7123-87A0DDF8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8039100" y="9776774"/>
              <a:ext cx="609600" cy="101600"/>
            </a:xfrm>
            <a:prstGeom prst="rect">
              <a:avLst/>
            </a:prstGeom>
          </p:spPr>
        </p:pic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3E41755C-14D0-4C81-685A-848656D46460}"/>
                </a:ext>
              </a:extLst>
            </p:cNvPr>
            <p:cNvSpPr txBox="1"/>
            <p:nvPr/>
          </p:nvSpPr>
          <p:spPr>
            <a:xfrm>
              <a:off x="8724900" y="9700574"/>
              <a:ext cx="2311400" cy="25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BFCE1BE-DF6D-0CE2-55F0-6DC0199E19D0}"/>
              </a:ext>
            </a:extLst>
          </p:cNvPr>
          <p:cNvGrpSpPr/>
          <p:nvPr/>
        </p:nvGrpSpPr>
        <p:grpSpPr>
          <a:xfrm>
            <a:off x="7226299" y="8931684"/>
            <a:ext cx="5002022" cy="216772"/>
            <a:chOff x="3886200" y="4927600"/>
            <a:chExt cx="5002022" cy="216772"/>
          </a:xfrm>
        </p:grpSpPr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5D4AB412-53DB-F565-33D3-8BF9E4583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886200" y="5003800"/>
              <a:ext cx="609600" cy="101600"/>
            </a:xfrm>
            <a:prstGeom prst="rect">
              <a:avLst/>
            </a:prstGeom>
          </p:spPr>
        </p:pic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9C14DEC5-71D8-FF71-9CE9-63A3C6D1FF07}"/>
                </a:ext>
              </a:extLst>
            </p:cNvPr>
            <p:cNvSpPr txBox="1"/>
            <p:nvPr/>
          </p:nvSpPr>
          <p:spPr>
            <a:xfrm>
              <a:off x="4572000" y="4927600"/>
              <a:ext cx="4316222" cy="216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  <a:r>
                <a:rPr lang="en-US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+ </a:t>
              </a:r>
              <a:r>
                <a:rPr lang="en-US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0xFFFFFF2C</a:t>
              </a:r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0778F439-9A48-0767-8073-13E635B495C1}"/>
              </a:ext>
            </a:extLst>
          </p:cNvPr>
          <p:cNvSpPr txBox="1"/>
          <p:nvPr/>
        </p:nvSpPr>
        <p:spPr>
          <a:xfrm>
            <a:off x="14726561" y="9236245"/>
            <a:ext cx="7007719" cy="36830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                                      = FFFF FE2C(offset)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46D8A20-19B6-43A2-798B-5784E4060F01}"/>
              </a:ext>
            </a:extLst>
          </p:cNvPr>
          <p:cNvGrpSpPr/>
          <p:nvPr/>
        </p:nvGrpSpPr>
        <p:grpSpPr>
          <a:xfrm>
            <a:off x="3933469" y="9104998"/>
            <a:ext cx="3090272" cy="3586179"/>
            <a:chOff x="3070732" y="8887774"/>
            <a:chExt cx="3090272" cy="3586179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A11F3087-EF7E-2A11-E4B9-C48C63428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70732" y="9501981"/>
              <a:ext cx="3090272" cy="2971972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BF64DEE9-5244-986E-2584-7E2967537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4461051" y="10219918"/>
              <a:ext cx="376450" cy="50113"/>
            </a:xfrm>
            <a:prstGeom prst="rect">
              <a:avLst/>
            </a:prstGeom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CFA1589-04CB-1411-8588-C6F065D2037B}"/>
                </a:ext>
              </a:extLst>
            </p:cNvPr>
            <p:cNvSpPr txBox="1"/>
            <p:nvPr/>
          </p:nvSpPr>
          <p:spPr>
            <a:xfrm>
              <a:off x="4564085" y="8887774"/>
              <a:ext cx="584646" cy="39626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6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</a:t>
              </a:r>
            </a:p>
          </p:txBody>
        </p:sp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AB4541A3-BF61-5D3F-EF11-285C9D8F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70732" y="11381071"/>
              <a:ext cx="3090272" cy="51220"/>
            </a:xfrm>
            <a:prstGeom prst="rect">
              <a:avLst/>
            </a:prstGeom>
          </p:spPr>
        </p:pic>
      </p:grp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FC632AE-F887-A775-AA3F-36226637C85D}"/>
              </a:ext>
            </a:extLst>
          </p:cNvPr>
          <p:cNvCxnSpPr/>
          <p:nvPr/>
        </p:nvCxnSpPr>
        <p:spPr>
          <a:xfrm>
            <a:off x="15714495" y="8328660"/>
            <a:ext cx="630405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1ADFEEEA-C2BE-B1B5-699B-54BEBC5E0257}"/>
              </a:ext>
            </a:extLst>
          </p:cNvPr>
          <p:cNvGrpSpPr/>
          <p:nvPr/>
        </p:nvGrpSpPr>
        <p:grpSpPr>
          <a:xfrm>
            <a:off x="7226298" y="8259122"/>
            <a:ext cx="4791268" cy="165101"/>
            <a:chOff x="3886200" y="4432300"/>
            <a:chExt cx="4791268" cy="165101"/>
          </a:xfrm>
        </p:grpSpPr>
        <p:pic>
          <p:nvPicPr>
            <p:cNvPr id="4" name="Picture 24">
              <a:extLst>
                <a:ext uri="{FF2B5EF4-FFF2-40B4-BE49-F238E27FC236}">
                  <a16:creationId xmlns:a16="http://schemas.microsoft.com/office/drawing/2014/main" id="{E2A34ECF-628E-01DA-941D-C2B5AC7B7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10800000">
              <a:off x="3886200" y="4495800"/>
              <a:ext cx="609600" cy="101600"/>
            </a:xfrm>
            <a:prstGeom prst="rect">
              <a:avLst/>
            </a:prstGeom>
          </p:spPr>
        </p:pic>
        <p:sp>
          <p:nvSpPr>
            <p:cNvPr id="6" name="TextBox 25">
              <a:extLst>
                <a:ext uri="{FF2B5EF4-FFF2-40B4-BE49-F238E27FC236}">
                  <a16:creationId xmlns:a16="http://schemas.microsoft.com/office/drawing/2014/main" id="{EA74594F-3A44-4241-5CBF-C4DA18AFF382}"/>
                </a:ext>
              </a:extLst>
            </p:cNvPr>
            <p:cNvSpPr txBox="1"/>
            <p:nvPr/>
          </p:nvSpPr>
          <p:spPr>
            <a:xfrm>
              <a:off x="4572000" y="4432300"/>
              <a:ext cx="4105468" cy="165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+ </a:t>
              </a:r>
              <a:r>
                <a:rPr lang="en-US" b="0" i="0" u="none" strike="noStrike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0xFFFFFE58</a:t>
              </a:r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C28E4177-C867-4C7A-9DFE-8ECC27458780}"/>
              </a:ext>
            </a:extLst>
          </p:cNvPr>
          <p:cNvSpPr txBox="1"/>
          <p:nvPr/>
        </p:nvSpPr>
        <p:spPr>
          <a:xfrm>
            <a:off x="14726561" y="9802176"/>
            <a:ext cx="6139838" cy="4183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                                      = </a:t>
            </a:r>
            <a:r>
              <a:rPr lang="en-US" b="0" i="0" u="none" strike="noStrike">
                <a:solidFill>
                  <a:srgbClr val="ED1B2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FFFF FE58(offset)</a:t>
            </a:r>
          </a:p>
        </p:txBody>
      </p:sp>
      <p:sp>
        <p:nvSpPr>
          <p:cNvPr id="28" name="슬라이드 제목">
            <a:extLst>
              <a:ext uri="{FF2B5EF4-FFF2-40B4-BE49-F238E27FC236}">
                <a16:creationId xmlns:a16="http://schemas.microsoft.com/office/drawing/2014/main" id="{FC76714D-AE26-191C-F344-9641B74E3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108394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6423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1E71-E422-3092-F811-DD7B6D3E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4EA4F79-1FC2-2965-FA8C-5B7EB6B8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8E2B9888-179D-BC18-DFD3-E9D197097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108394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Case Study 3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A81A6FDA-B9A3-44C5-725A-C38BF6962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9BF9AC29-9947-F9F0-2E07-0DC8179E2A8E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1CFA6A70-3FC3-CEDF-02E5-744DACA18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6F590E7-3A3D-B570-67F0-08AFE1011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787" y="5892776"/>
            <a:ext cx="4304374" cy="193044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3738966-2D2E-84A4-0958-0D56F847B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75" y="4306653"/>
            <a:ext cx="14952340" cy="3699011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79CE2937-84E5-7995-F7B8-1B7D6325B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447" y="6379547"/>
            <a:ext cx="2446021" cy="8245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3DAEBA20-F770-4CB5-BEDA-ECDF490628CE}"/>
              </a:ext>
            </a:extLst>
          </p:cNvPr>
          <p:cNvSpPr txBox="1"/>
          <p:nvPr/>
        </p:nvSpPr>
        <p:spPr>
          <a:xfrm>
            <a:off x="4297265" y="6461997"/>
            <a:ext cx="6582229" cy="63066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ko-KR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범위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(0x2e &lt;= 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v33</a:t>
            </a:r>
            <a:r>
              <a:rPr lang="en-US" sz="2800" b="1" i="0" u="none" strike="noStrike">
                <a:solidFill>
                  <a:srgbClr val="45459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++ +</a:t>
            </a:r>
            <a:r>
              <a:rPr lang="en-US" sz="2800" b="1" i="0" u="none" strike="noStrike">
                <a:solidFill>
                  <a:srgbClr val="A4A4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v32 </a:t>
            </a:r>
            <a:r>
              <a:rPr lang="en-US" sz="28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&lt;= 0x5B)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B6B4380-838C-27F5-3484-1766EDAF0150}"/>
              </a:ext>
            </a:extLst>
          </p:cNvPr>
          <p:cNvSpPr txBox="1"/>
          <p:nvPr/>
        </p:nvSpPr>
        <p:spPr>
          <a:xfrm>
            <a:off x="14306121" y="8648109"/>
            <a:ext cx="5026908" cy="24093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0x0 -1 = 0xFFFF FFFFF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397F86A-475C-D38A-0C58-82FB0CAD7CD2}"/>
              </a:ext>
            </a:extLst>
          </p:cNvPr>
          <p:cNvSpPr txBox="1"/>
          <p:nvPr/>
        </p:nvSpPr>
        <p:spPr>
          <a:xfrm>
            <a:off x="14306121" y="9293396"/>
            <a:ext cx="39243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0xFFFF FFFFF* 0xd4</a:t>
            </a:r>
            <a:endParaRPr lang="en-US" b="0" i="0" u="none" strike="noStrike">
              <a:solidFill>
                <a:srgbClr val="ED1B23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B6A780F-70F4-9E5C-79C3-4FE4A7BD6A72}"/>
              </a:ext>
            </a:extLst>
          </p:cNvPr>
          <p:cNvSpPr txBox="1"/>
          <p:nvPr/>
        </p:nvSpPr>
        <p:spPr>
          <a:xfrm>
            <a:off x="14306121" y="7944174"/>
            <a:ext cx="3390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0x2e - 0x2e = 0x0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1C56ED4-6BA2-37D0-9720-55800F9540CE}"/>
              </a:ext>
            </a:extLst>
          </p:cNvPr>
          <p:cNvGrpSpPr/>
          <p:nvPr/>
        </p:nvGrpSpPr>
        <p:grpSpPr>
          <a:xfrm>
            <a:off x="7226300" y="9624375"/>
            <a:ext cx="2997200" cy="254000"/>
            <a:chOff x="8039100" y="9700574"/>
            <a:chExt cx="2997200" cy="25400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003080DD-09C2-21BF-17B3-DE09A2F7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8039100" y="9776774"/>
              <a:ext cx="609600" cy="101600"/>
            </a:xfrm>
            <a:prstGeom prst="rect">
              <a:avLst/>
            </a:prstGeom>
          </p:spPr>
        </p:pic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9B5EEAD4-F99D-87CA-1DE8-FAFABC566FCE}"/>
                </a:ext>
              </a:extLst>
            </p:cNvPr>
            <p:cNvSpPr txBox="1"/>
            <p:nvPr/>
          </p:nvSpPr>
          <p:spPr>
            <a:xfrm>
              <a:off x="8724900" y="9700574"/>
              <a:ext cx="2311400" cy="25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451E41F-C56A-9DE4-461C-A35F4348B3CA}"/>
              </a:ext>
            </a:extLst>
          </p:cNvPr>
          <p:cNvGrpSpPr/>
          <p:nvPr/>
        </p:nvGrpSpPr>
        <p:grpSpPr>
          <a:xfrm>
            <a:off x="7226299" y="8931684"/>
            <a:ext cx="5002022" cy="216772"/>
            <a:chOff x="3886200" y="4927600"/>
            <a:chExt cx="5002022" cy="216772"/>
          </a:xfrm>
        </p:grpSpPr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75D1EF52-FE4F-AAAD-C308-D88AE68E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886200" y="5003800"/>
              <a:ext cx="609600" cy="101600"/>
            </a:xfrm>
            <a:prstGeom prst="rect">
              <a:avLst/>
            </a:prstGeom>
          </p:spPr>
        </p:pic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DD7EE450-D7B5-B6DC-8CD2-B6F57E4E278B}"/>
                </a:ext>
              </a:extLst>
            </p:cNvPr>
            <p:cNvSpPr txBox="1"/>
            <p:nvPr/>
          </p:nvSpPr>
          <p:spPr>
            <a:xfrm>
              <a:off x="4572000" y="4927600"/>
              <a:ext cx="4316222" cy="216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  <a:r>
                <a:rPr lang="en-US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+ </a:t>
              </a:r>
              <a:r>
                <a:rPr lang="en-US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0xFFFFFF2C</a:t>
              </a:r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200608BA-F3FA-EC5A-9E71-BA9C7B420D7A}"/>
              </a:ext>
            </a:extLst>
          </p:cNvPr>
          <p:cNvSpPr txBox="1"/>
          <p:nvPr/>
        </p:nvSpPr>
        <p:spPr>
          <a:xfrm>
            <a:off x="14726561" y="9236245"/>
            <a:ext cx="7007719" cy="36830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                                      = FFFF FE2C(offset)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81C7F6F-83A8-87D4-2921-87EF3AF19E5C}"/>
              </a:ext>
            </a:extLst>
          </p:cNvPr>
          <p:cNvGrpSpPr/>
          <p:nvPr/>
        </p:nvGrpSpPr>
        <p:grpSpPr>
          <a:xfrm>
            <a:off x="3933469" y="9104998"/>
            <a:ext cx="3090272" cy="3586179"/>
            <a:chOff x="3070732" y="8887774"/>
            <a:chExt cx="3090272" cy="3586179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FB5B6844-EAFC-C681-2316-A3FABC8A9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70732" y="9501981"/>
              <a:ext cx="3090272" cy="2971972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22688E0-624B-A392-754B-80E364E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4461051" y="10219918"/>
              <a:ext cx="376450" cy="50113"/>
            </a:xfrm>
            <a:prstGeom prst="rect">
              <a:avLst/>
            </a:prstGeom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68C8D42-1A23-1436-B116-FF98293EC76D}"/>
                </a:ext>
              </a:extLst>
            </p:cNvPr>
            <p:cNvSpPr txBox="1"/>
            <p:nvPr/>
          </p:nvSpPr>
          <p:spPr>
            <a:xfrm>
              <a:off x="4564085" y="8887774"/>
              <a:ext cx="584646" cy="39626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sz="3600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</a:t>
              </a:r>
            </a:p>
          </p:txBody>
        </p:sp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947DD7C7-3FF2-7247-EE60-AA0BB614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70732" y="11381071"/>
              <a:ext cx="3090272" cy="51220"/>
            </a:xfrm>
            <a:prstGeom prst="rect">
              <a:avLst/>
            </a:prstGeom>
          </p:spPr>
        </p:pic>
      </p:grp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FA095AF-2A95-C8F4-6E4E-8DAEBC7AEC4A}"/>
              </a:ext>
            </a:extLst>
          </p:cNvPr>
          <p:cNvCxnSpPr/>
          <p:nvPr/>
        </p:nvCxnSpPr>
        <p:spPr>
          <a:xfrm>
            <a:off x="15714495" y="8328660"/>
            <a:ext cx="630405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5A592171-55E2-7E27-F646-D33C724C896D}"/>
              </a:ext>
            </a:extLst>
          </p:cNvPr>
          <p:cNvGrpSpPr/>
          <p:nvPr/>
        </p:nvGrpSpPr>
        <p:grpSpPr>
          <a:xfrm>
            <a:off x="7226298" y="8259122"/>
            <a:ext cx="4791268" cy="165101"/>
            <a:chOff x="3886200" y="4432300"/>
            <a:chExt cx="4791268" cy="165101"/>
          </a:xfrm>
        </p:grpSpPr>
        <p:pic>
          <p:nvPicPr>
            <p:cNvPr id="4" name="Picture 24">
              <a:extLst>
                <a:ext uri="{FF2B5EF4-FFF2-40B4-BE49-F238E27FC236}">
                  <a16:creationId xmlns:a16="http://schemas.microsoft.com/office/drawing/2014/main" id="{A998A670-B515-5D7A-C984-619EEE10F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10800000">
              <a:off x="3886200" y="4495800"/>
              <a:ext cx="609600" cy="101600"/>
            </a:xfrm>
            <a:prstGeom prst="rect">
              <a:avLst/>
            </a:prstGeom>
          </p:spPr>
        </p:pic>
        <p:sp>
          <p:nvSpPr>
            <p:cNvPr id="6" name="TextBox 25">
              <a:extLst>
                <a:ext uri="{FF2B5EF4-FFF2-40B4-BE49-F238E27FC236}">
                  <a16:creationId xmlns:a16="http://schemas.microsoft.com/office/drawing/2014/main" id="{BA002457-1D8F-88DD-6DC1-4F045A2F8723}"/>
                </a:ext>
              </a:extLst>
            </p:cNvPr>
            <p:cNvSpPr txBox="1"/>
            <p:nvPr/>
          </p:nvSpPr>
          <p:spPr>
            <a:xfrm>
              <a:off x="4572000" y="4432300"/>
              <a:ext cx="4105468" cy="165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  <a:r>
                <a:rPr lang="en-US" b="0" i="0" u="none" strike="noStrike">
                  <a:solidFill>
                    <a:srgbClr val="3C3B3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+ 0xFFFFFE58</a:t>
              </a:r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BBF87E48-B895-BF60-4A2F-680640779C5E}"/>
              </a:ext>
            </a:extLst>
          </p:cNvPr>
          <p:cNvSpPr txBox="1"/>
          <p:nvPr/>
        </p:nvSpPr>
        <p:spPr>
          <a:xfrm>
            <a:off x="14726561" y="9802176"/>
            <a:ext cx="6139838" cy="4183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                                      = FFFF FE58(offset)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B9A2EDC-24D6-9407-2094-A124D38E361B}"/>
              </a:ext>
            </a:extLst>
          </p:cNvPr>
          <p:cNvGrpSpPr/>
          <p:nvPr/>
        </p:nvGrpSpPr>
        <p:grpSpPr>
          <a:xfrm>
            <a:off x="7226299" y="7568584"/>
            <a:ext cx="5313785" cy="296552"/>
            <a:chOff x="3886200" y="3911080"/>
            <a:chExt cx="5313785" cy="29655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3C79A4-5A4C-1838-4B72-78A29958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10800000">
              <a:off x="3886200" y="4064000"/>
              <a:ext cx="609600" cy="1016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F5EAF8-93D1-1EB8-74C2-B9EE1E0D94A9}"/>
                </a:ext>
              </a:extLst>
            </p:cNvPr>
            <p:cNvSpPr txBox="1"/>
            <p:nvPr/>
          </p:nvSpPr>
          <p:spPr>
            <a:xfrm>
              <a:off x="4572001" y="3911080"/>
              <a:ext cx="4627984" cy="2965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3341"/>
                </a:lnSpc>
              </a:pP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base </a:t>
              </a:r>
              <a:r>
                <a:rPr lang="ko-KR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주소</a:t>
              </a:r>
              <a:r>
                <a:rPr lang="en-US" b="0" i="0" u="none" strike="noStrike">
                  <a:solidFill>
                    <a:srgbClr val="0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+ </a:t>
              </a:r>
              <a:r>
                <a:rPr lang="en-US" b="0" i="0" u="none" strike="noStrike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0xFFFFFD84</a:t>
              </a:r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id="{0B6F37E2-26E1-8F3A-4D88-E0F721B399C0}"/>
              </a:ext>
            </a:extLst>
          </p:cNvPr>
          <p:cNvSpPr txBox="1"/>
          <p:nvPr/>
        </p:nvSpPr>
        <p:spPr>
          <a:xfrm>
            <a:off x="14759996" y="10500037"/>
            <a:ext cx="6162092" cy="18248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                                      = </a:t>
            </a:r>
            <a:r>
              <a:rPr lang="en-US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FFFF FD84(offset)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2A911046-D16A-9656-0290-E7726410461F}"/>
              </a:ext>
            </a:extLst>
          </p:cNvPr>
          <p:cNvSpPr txBox="1"/>
          <p:nvPr/>
        </p:nvSpPr>
        <p:spPr>
          <a:xfrm rot="20987465">
            <a:off x="11510605" y="10671374"/>
            <a:ext cx="3868137" cy="640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3600" b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oob write !!</a:t>
            </a:r>
            <a:endParaRPr lang="en-US" sz="3600" b="1" i="0" u="none" strike="noStrike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0551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563AA-C98E-0C71-D13E-B5A7107D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>
            <a:extLst>
              <a:ext uri="{FF2B5EF4-FFF2-40B4-BE49-F238E27FC236}">
                <a16:creationId xmlns:a16="http://schemas.microsoft.com/office/drawing/2014/main" id="{09C4123B-257B-6125-5BE2-19BF4309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>
            <a:extLst>
              <a:ext uri="{FF2B5EF4-FFF2-40B4-BE49-F238E27FC236}">
                <a16:creationId xmlns:a16="http://schemas.microsoft.com/office/drawing/2014/main" id="{D319BBA9-66CC-7E79-446B-D795CF46386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6.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소감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2B130D2-DE30-E81A-EC38-D0C742701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>
            <a:extLst>
              <a:ext uri="{FF2B5EF4-FFF2-40B4-BE49-F238E27FC236}">
                <a16:creationId xmlns:a16="http://schemas.microsoft.com/office/drawing/2014/main" id="{9D60B9C8-5F61-DCC0-0ABD-C53D99782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>
            <a:extLst>
              <a:ext uri="{FF2B5EF4-FFF2-40B4-BE49-F238E27FC236}">
                <a16:creationId xmlns:a16="http://schemas.microsoft.com/office/drawing/2014/main" id="{FFEC73EB-B874-B800-43E3-A856D5928457}"/>
              </a:ext>
            </a:extLst>
          </p:cNvPr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113883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2F40-E572-5327-289A-E720403E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90FFD5A8-749F-C18B-2277-4E6D022D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5A3FF4F8-A066-9CA9-D2B3-F3F2A8CD8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1699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소감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8C3B732D-FEB9-E988-4AC7-EFDD15A6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4174D572-C6EE-B5C3-3C85-C82C0CCBF966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AF0F3F7B-2EC7-14B8-CA0B-33D5EA2A9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A64879A-AAE9-243A-9B96-4FC27D80B6DC}"/>
              </a:ext>
            </a:extLst>
          </p:cNvPr>
          <p:cNvSpPr txBox="1"/>
          <p:nvPr/>
        </p:nvSpPr>
        <p:spPr>
          <a:xfrm>
            <a:off x="4057261" y="6708710"/>
            <a:ext cx="5499100" cy="162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</a:t>
            </a:r>
            <a:r>
              <a:rPr lang="ko-KR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취약점은</a:t>
            </a: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있다</a:t>
            </a: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분석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방법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..?</a:t>
            </a:r>
          </a:p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포기하지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않기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28C04-DC6A-0141-2FF1-90D9E3CE0AB1}"/>
              </a:ext>
            </a:extLst>
          </p:cNvPr>
          <p:cNvSpPr txBox="1"/>
          <p:nvPr/>
        </p:nvSpPr>
        <p:spPr>
          <a:xfrm>
            <a:off x="11602880" y="6291568"/>
            <a:ext cx="398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??? : </a:t>
            </a:r>
            <a:r>
              <a:rPr lang="ko-KR" altLang="en-US" sz="44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알지 알지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638B-A5EF-1E26-3B01-C2F21EF51107}"/>
              </a:ext>
            </a:extLst>
          </p:cNvPr>
          <p:cNvSpPr txBox="1"/>
          <p:nvPr/>
        </p:nvSpPr>
        <p:spPr>
          <a:xfrm>
            <a:off x="11606086" y="7136789"/>
            <a:ext cx="3823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??? : </a:t>
            </a:r>
            <a:r>
              <a:rPr lang="ko-KR" altLang="en-US" sz="440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분석해봄</a:t>
            </a:r>
          </a:p>
        </p:txBody>
      </p:sp>
    </p:spTree>
    <p:extLst>
      <p:ext uri="{BB962C8B-B14F-4D97-AF65-F5344CB8AC3E}">
        <p14:creationId xmlns:p14="http://schemas.microsoft.com/office/powerpoint/2010/main" val="4170166625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5113-46E9-72D8-E3DE-89B4287D7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6E9F4981-7270-71AF-EC0C-0AB521D5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98F9D1E1-4330-D6F4-F140-02F169E94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55D432FE-25FC-ED09-1A5F-7F3014714942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34A57385-DED2-C299-A2ED-FB3D5CD5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C6D0A56A-33BE-CE78-0071-DE0B21B6AE0E}"/>
              </a:ext>
            </a:extLst>
          </p:cNvPr>
          <p:cNvSpPr txBox="1"/>
          <p:nvPr/>
        </p:nvSpPr>
        <p:spPr>
          <a:xfrm>
            <a:off x="4057261" y="6708710"/>
            <a:ext cx="5499100" cy="162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</a:t>
            </a:r>
            <a:r>
              <a:rPr lang="ko-KR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취약점은</a:t>
            </a:r>
            <a:r>
              <a:rPr lang="en-US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있다</a:t>
            </a:r>
            <a:r>
              <a:rPr lang="en-US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</a:t>
            </a:r>
            <a:r>
              <a:rPr lang="ko-KR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분석</a:t>
            </a: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방법</a:t>
            </a: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..?</a:t>
            </a:r>
          </a:p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포기하지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않기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26CDB5-9AC3-ED2C-738E-6F3C08FA8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847" y="5526055"/>
            <a:ext cx="10767521" cy="399091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E83CDF-3696-1B52-0261-D9CB917F1949}"/>
              </a:ext>
            </a:extLst>
          </p:cNvPr>
          <p:cNvSpPr/>
          <p:nvPr/>
        </p:nvSpPr>
        <p:spPr>
          <a:xfrm>
            <a:off x="12334875" y="7312782"/>
            <a:ext cx="1221921" cy="417455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10" name="슬라이드 제목">
            <a:extLst>
              <a:ext uri="{FF2B5EF4-FFF2-40B4-BE49-F238E27FC236}">
                <a16:creationId xmlns:a16="http://schemas.microsoft.com/office/drawing/2014/main" id="{191F1C2C-8AF5-20F2-B69C-8655483370D5}"/>
              </a:ext>
            </a:extLst>
          </p:cNvPr>
          <p:cNvSpPr txBox="1">
            <a:spLocks/>
          </p:cNvSpPr>
          <p:nvPr/>
        </p:nvSpPr>
        <p:spPr>
          <a:xfrm>
            <a:off x="1206500" y="1201699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6518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45" b="1" i="0" u="none" strike="noStrike" cap="none" spc="-164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소감</a:t>
            </a:r>
            <a:endParaRPr lang="ko-KR" altLang="en-US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49483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1EFFD-72A3-E19F-6252-2876EBDA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E9007BD-2A17-026C-1F9F-45C603FF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E28D6EC3-DFD6-3A55-9E49-860381B4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388C220B-0DB1-27F4-1430-7EC996EB43B1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5A615AA2-9BFE-44BD-9289-31B34E34C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83D809B-99A6-9C7D-CB4A-E4EC9C670BC2}"/>
              </a:ext>
            </a:extLst>
          </p:cNvPr>
          <p:cNvSpPr txBox="1"/>
          <p:nvPr/>
        </p:nvSpPr>
        <p:spPr>
          <a:xfrm>
            <a:off x="4057261" y="6708710"/>
            <a:ext cx="5499100" cy="162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</a:t>
            </a:r>
            <a:r>
              <a:rPr lang="ko-KR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취약점은</a:t>
            </a:r>
            <a:r>
              <a:rPr lang="en-US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있다</a:t>
            </a:r>
            <a:r>
              <a:rPr lang="en-US" sz="5400" b="0" i="0" u="none" strike="noStrike">
                <a:solidFill>
                  <a:srgbClr val="3C3B3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분석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방법</a:t>
            </a:r>
            <a:r>
              <a:rPr lang="en-US" sz="54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..?</a:t>
            </a:r>
          </a:p>
          <a:p>
            <a:pPr lvl="0" algn="l">
              <a:lnSpc>
                <a:spcPct val="143341"/>
              </a:lnSpc>
            </a:pP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</a:t>
            </a:r>
            <a:r>
              <a:rPr lang="ko-KR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포기하지</a:t>
            </a: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않기</a:t>
            </a:r>
            <a:r>
              <a:rPr lang="en-US" sz="5400" b="0" i="0" u="none" strike="noStrike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!</a:t>
            </a:r>
          </a:p>
        </p:txBody>
      </p:sp>
      <p:sp>
        <p:nvSpPr>
          <p:cNvPr id="5" name="슬라이드 제목">
            <a:extLst>
              <a:ext uri="{FF2B5EF4-FFF2-40B4-BE49-F238E27FC236}">
                <a16:creationId xmlns:a16="http://schemas.microsoft.com/office/drawing/2014/main" id="{A077BC5F-80AB-5DB2-1044-0CAA98E1D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1699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소감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2372235-27EA-EB4B-AD0A-EFC4BCAA2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4407" y="4409018"/>
            <a:ext cx="7582958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53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/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/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Seed File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구조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/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TIFF(Tag Image File Format)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/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2F26DBF5-F20B-D713-84FD-CBAD1907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6E5B4B8-D1B6-3A47-CDF0-9C3BECEF0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14" y="4533650"/>
            <a:ext cx="11816691" cy="7970693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38E6D695-4670-7413-5CC7-E5BCA3CCB024}"/>
              </a:ext>
            </a:extLst>
          </p:cNvPr>
          <p:cNvSpPr txBox="1"/>
          <p:nvPr/>
        </p:nvSpPr>
        <p:spPr>
          <a:xfrm>
            <a:off x="1206500" y="6260188"/>
            <a:ext cx="7852032" cy="548038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ko-KR" alt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하나의 이미지를 위한 여러 개의 태그가 존재</a:t>
            </a:r>
            <a:br>
              <a:rPr lang="en-US" alt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endParaRPr lang="en-US" altLang="ko-KR" sz="4000" b="0" i="0" u="none" strike="noStrike">
              <a:solidFill>
                <a:srgbClr val="00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342900" lvl="0" indent="-342900" algn="l">
              <a:lnSpc>
                <a:spcPct val="143341"/>
              </a:lnSpc>
              <a:buClr>
                <a:srgbClr val="000000"/>
              </a:buClr>
              <a:buFont typeface="Arial"/>
              <a:buChar char="●"/>
            </a:pP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파일에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여러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개의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이미지를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담을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수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있는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다중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문서</a:t>
            </a:r>
            <a:r>
              <a:rPr lang="en-US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4000" b="0" i="0" u="none" strike="noStrike">
                <a:solidFill>
                  <a:srgbClr val="00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7AE5FB-191E-9562-1C63-9A3B2157D420}"/>
              </a:ext>
            </a:extLst>
          </p:cNvPr>
          <p:cNvSpPr/>
          <p:nvPr/>
        </p:nvSpPr>
        <p:spPr>
          <a:xfrm>
            <a:off x="12223531" y="4502896"/>
            <a:ext cx="2448000" cy="2088404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2E9ADD-4046-C6AB-89A0-25674DF798C2}"/>
              </a:ext>
            </a:extLst>
          </p:cNvPr>
          <p:cNvSpPr/>
          <p:nvPr/>
        </p:nvSpPr>
        <p:spPr>
          <a:xfrm>
            <a:off x="12297952" y="7886877"/>
            <a:ext cx="2373579" cy="2372748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AAE08CE1-968A-3577-CEDB-D3DB28164FC7}"/>
              </a:ext>
            </a:extLst>
          </p:cNvPr>
          <p:cNvSpPr/>
          <p:nvPr/>
        </p:nvSpPr>
        <p:spPr>
          <a:xfrm>
            <a:off x="10171110" y="8680303"/>
            <a:ext cx="1683217" cy="61105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99F4D8DC-C761-C714-46EE-17C473C08924}"/>
              </a:ext>
            </a:extLst>
          </p:cNvPr>
          <p:cNvSpPr/>
          <p:nvPr/>
        </p:nvSpPr>
        <p:spPr>
          <a:xfrm>
            <a:off x="10939163" y="9809375"/>
            <a:ext cx="1252837" cy="61105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스크린샷 1.png" descr="스크린샷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프레젠테이션 제목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감사합니다</a:t>
            </a:r>
            <a:r>
              <a:rPr lang="en-US" altLang="ko-KR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53" name="프레젠테이션 부제"/>
          <p:cNvSpPr txBox="1">
            <a:spLocks noGrp="1"/>
          </p:cNvSpPr>
          <p:nvPr>
            <p:ph type="subTitle" sz="quarter" idx="1"/>
          </p:nvPr>
        </p:nvSpPr>
        <p:spPr>
          <a:xfrm>
            <a:off x="1331969" y="7223190"/>
            <a:ext cx="2197100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QnA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54" name="해킹캠프_고화질.png" descr="해킹캠프_고화질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934" y="842064"/>
            <a:ext cx="4321117" cy="431650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poc-security.png" descr="poc-securi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110" y="11672089"/>
            <a:ext cx="2554890" cy="20439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© Hackingcamp. All Rights Reserved"/>
          <p:cNvSpPr txBox="1"/>
          <p:nvPr/>
        </p:nvSpPr>
        <p:spPr>
          <a:xfrm>
            <a:off x="9902110" y="13128813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sp>
        <p:nvSpPr>
          <p:cNvPr id="2" name="소속 및 날짜">
            <a:extLst>
              <a:ext uri="{FF2B5EF4-FFF2-40B4-BE49-F238E27FC236}">
                <a16:creationId xmlns:a16="http://schemas.microsoft.com/office/drawing/2014/main" id="{F9394A50-F5ED-9F12-982C-E477DB609E9D}"/>
              </a:ext>
            </a:extLst>
          </p:cNvPr>
          <p:cNvSpPr txBox="1"/>
          <p:nvPr/>
        </p:nvSpPr>
        <p:spPr>
          <a:xfrm>
            <a:off x="2276382" y="11847505"/>
            <a:ext cx="4062638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784225">
              <a:defRPr sz="3420" b="1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Hackyboiz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정준수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5A643A-60E2-D687-B55F-0D8F63168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322" y="11847505"/>
            <a:ext cx="641843" cy="6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7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756F1-688F-9B23-BCE9-277B34B6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5FDBBE7-4030-38DF-BFD7-765717D2E8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B8CCA554-8998-D9CE-7F0B-8D6BA580A5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Seed File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구조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5C9E4383-DBFC-EB1F-C4D4-4BCA0A9AD25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IFH(Image File Header)</a:t>
            </a: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6387BC9-54DF-5EBB-8BDE-A85A1673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66F775AF-B0A6-5788-C235-0899A3F3814D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05A2525C-7B2B-3AC6-06B2-AF78C0B7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7F82F3-6F50-FA66-E4BE-7273979CD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86" y="5583326"/>
            <a:ext cx="14517553" cy="407910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82BB122-9981-B78A-FEFC-C431A676B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677" y="5741454"/>
            <a:ext cx="3182664" cy="4439816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C68EE426-7F29-9832-1522-0184946D5AFF}"/>
              </a:ext>
            </a:extLst>
          </p:cNvPr>
          <p:cNvGrpSpPr/>
          <p:nvPr/>
        </p:nvGrpSpPr>
        <p:grpSpPr>
          <a:xfrm>
            <a:off x="11770175" y="7707885"/>
            <a:ext cx="9271824" cy="5326155"/>
            <a:chOff x="4546600" y="2741386"/>
            <a:chExt cx="6100260" cy="4116612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58D27441-B724-8F0A-4C48-8BC2F9C72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6600" y="2743200"/>
              <a:ext cx="6100260" cy="4114798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5701BB35-4123-EAA9-8A7C-97DF0DDB3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6700" y="2741386"/>
              <a:ext cx="1460500" cy="1043214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6F66F976-FE5B-FA43-8EDE-9ECCE1D29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4823" y="5113770"/>
            <a:ext cx="10708899" cy="186241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1727362-C5C0-7F4E-84EF-12D07E29C46D}"/>
              </a:ext>
            </a:extLst>
          </p:cNvPr>
          <p:cNvSpPr/>
          <p:nvPr/>
        </p:nvSpPr>
        <p:spPr>
          <a:xfrm>
            <a:off x="1586205" y="7139710"/>
            <a:ext cx="2505735" cy="432324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CE2229-6D06-F395-1D56-911859E4EB05}"/>
              </a:ext>
            </a:extLst>
          </p:cNvPr>
          <p:cNvSpPr/>
          <p:nvPr/>
        </p:nvSpPr>
        <p:spPr>
          <a:xfrm>
            <a:off x="1573505" y="7554427"/>
            <a:ext cx="2096795" cy="457570"/>
          </a:xfrm>
          <a:prstGeom prst="rect">
            <a:avLst/>
          </a:prstGeom>
          <a:noFill/>
          <a:ln w="5715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3B5B699-90A8-5927-8C30-A6AA52E3D1AD}"/>
              </a:ext>
            </a:extLst>
          </p:cNvPr>
          <p:cNvSpPr/>
          <p:nvPr/>
        </p:nvSpPr>
        <p:spPr>
          <a:xfrm>
            <a:off x="1586205" y="8011997"/>
            <a:ext cx="2401595" cy="389472"/>
          </a:xfrm>
          <a:prstGeom prst="rect">
            <a:avLst/>
          </a:prstGeom>
          <a:noFill/>
          <a:ln w="57150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06271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756F1-688F-9B23-BCE9-277B34B6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5FDBBE7-4030-38DF-BFD7-765717D2E8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B8CCA554-8998-D9CE-7F0B-8D6BA580A5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Seed File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구조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5C9E4383-DBFC-EB1F-C4D4-4BCA0A9AD25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IFD(Image File Directory)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26387BC9-54DF-5EBB-8BDE-A85A1673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66F775AF-B0A6-5788-C235-0899A3F3814D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05A2525C-7B2B-3AC6-06B2-AF78C0B7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82BB122-9981-B78A-FEFC-C431A676B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677" y="5741454"/>
            <a:ext cx="3182664" cy="443981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BC9B8DD-47CE-43E8-7B6D-F9D4E5B72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12" y="3889279"/>
            <a:ext cx="12864495" cy="41967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77BC615-D5E0-CA80-8E74-33FED5766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997" y="3518545"/>
            <a:ext cx="2551408" cy="5953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06F52A-B371-47BB-E892-B047CA960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5960" y="4443598"/>
            <a:ext cx="9311762" cy="2950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4D08E-55D7-9BDB-0394-EC10400ED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9603" y="7624992"/>
            <a:ext cx="7858862" cy="530102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336BD14-C691-C6E5-3DA1-04400D9FC76D}"/>
              </a:ext>
            </a:extLst>
          </p:cNvPr>
          <p:cNvSpPr/>
          <p:nvPr/>
        </p:nvSpPr>
        <p:spPr>
          <a:xfrm>
            <a:off x="13251047" y="9734747"/>
            <a:ext cx="1757725" cy="3159736"/>
          </a:xfrm>
          <a:prstGeom prst="rect">
            <a:avLst/>
          </a:prstGeom>
          <a:noFill/>
          <a:ln w="76200">
            <a:solidFill>
              <a:srgbClr val="568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3242270-7E29-D83D-DC29-8D84C1B2E74E}"/>
              </a:ext>
            </a:extLst>
          </p:cNvPr>
          <p:cNvSpPr/>
          <p:nvPr/>
        </p:nvSpPr>
        <p:spPr>
          <a:xfrm>
            <a:off x="12559479" y="6228773"/>
            <a:ext cx="1476140" cy="55289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B727DA-B32D-6B1B-3C98-1CCD097CB912}"/>
              </a:ext>
            </a:extLst>
          </p:cNvPr>
          <p:cNvSpPr/>
          <p:nvPr/>
        </p:nvSpPr>
        <p:spPr>
          <a:xfrm>
            <a:off x="12568925" y="6847544"/>
            <a:ext cx="5893248" cy="473924"/>
          </a:xfrm>
          <a:prstGeom prst="rect">
            <a:avLst/>
          </a:prstGeom>
          <a:noFill/>
          <a:ln w="76200">
            <a:solidFill>
              <a:srgbClr val="9643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1CEA20C-C474-C4DD-7478-AF2B97653E1C}"/>
              </a:ext>
            </a:extLst>
          </p:cNvPr>
          <p:cNvSpPr/>
          <p:nvPr/>
        </p:nvSpPr>
        <p:spPr>
          <a:xfrm>
            <a:off x="2078205" y="5638529"/>
            <a:ext cx="3509577" cy="417978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BB20CA8-8667-8E44-2255-039C2C40322A}"/>
              </a:ext>
            </a:extLst>
          </p:cNvPr>
          <p:cNvSpPr/>
          <p:nvPr/>
        </p:nvSpPr>
        <p:spPr>
          <a:xfrm>
            <a:off x="2078204" y="6104132"/>
            <a:ext cx="2750971" cy="346332"/>
          </a:xfrm>
          <a:prstGeom prst="rect">
            <a:avLst/>
          </a:prstGeom>
          <a:noFill/>
          <a:ln w="5715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054D75C-F9A1-E4DF-D9D7-8189EC1C6699}"/>
              </a:ext>
            </a:extLst>
          </p:cNvPr>
          <p:cNvSpPr/>
          <p:nvPr/>
        </p:nvSpPr>
        <p:spPr>
          <a:xfrm>
            <a:off x="2078205" y="6488565"/>
            <a:ext cx="3509578" cy="417978"/>
          </a:xfrm>
          <a:prstGeom prst="rect">
            <a:avLst/>
          </a:prstGeom>
          <a:noFill/>
          <a:ln w="57150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68882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E4D40-2552-45D7-8F8B-0117D07E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.png" descr="스크린샷 2.png">
            <a:extLst>
              <a:ext uri="{FF2B5EF4-FFF2-40B4-BE49-F238E27FC236}">
                <a16:creationId xmlns:a16="http://schemas.microsoft.com/office/drawing/2014/main" id="{C43637A8-065F-2011-9D24-DCCD5E5E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08"/>
          <a:stretch>
            <a:fillRect/>
          </a:stretch>
        </p:blipFill>
        <p:spPr>
          <a:xfrm>
            <a:off x="0" y="0"/>
            <a:ext cx="24384001" cy="3207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슬라이드 제목">
            <a:extLst>
              <a:ext uri="{FF2B5EF4-FFF2-40B4-BE49-F238E27FC236}">
                <a16:creationId xmlns:a16="http://schemas.microsoft.com/office/drawing/2014/main" id="{82EDA624-56D0-BE99-29F6-DBA5D94CB8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81960"/>
            <a:ext cx="21971000" cy="1433164"/>
          </a:xfrm>
          <a:prstGeom prst="rect">
            <a:avLst/>
          </a:prstGeom>
        </p:spPr>
        <p:txBody>
          <a:bodyPr/>
          <a:lstStyle>
            <a:lvl1pPr defTabSz="2365188">
              <a:defRPr sz="8245" spc="-164">
                <a:solidFill>
                  <a:srgbClr val="FFFFFF"/>
                </a:solidFill>
              </a:defRPr>
            </a:lvl1pPr>
          </a:lstStyle>
          <a:p>
            <a:r>
              <a:rPr lang="en-US" altLang="ko-KR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Seed File </a:t>
            </a:r>
            <a:r>
              <a:rPr lang="ko-KR" alt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구조</a:t>
            </a:r>
            <a:endParaRPr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69" name="부제">
            <a:extLst>
              <a:ext uri="{FF2B5EF4-FFF2-40B4-BE49-F238E27FC236}">
                <a16:creationId xmlns:a16="http://schemas.microsoft.com/office/drawing/2014/main" id="{18204361-B2D5-B112-EE4A-80A59C59D52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97542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IFD : TAG </a:t>
            </a:r>
            <a:endParaRPr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70" name="해킹캠프_고화질.png" descr="해킹캠프_고화질.png">
            <a:extLst>
              <a:ext uri="{FF2B5EF4-FFF2-40B4-BE49-F238E27FC236}">
                <a16:creationId xmlns:a16="http://schemas.microsoft.com/office/drawing/2014/main" id="{DDAE0F39-D6CA-B60F-A487-15E0B4CFC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134" y="370734"/>
            <a:ext cx="2468310" cy="246567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2" name="© Hackingcamp. All Rights Reserved">
            <a:extLst>
              <a:ext uri="{FF2B5EF4-FFF2-40B4-BE49-F238E27FC236}">
                <a16:creationId xmlns:a16="http://schemas.microsoft.com/office/drawing/2014/main" id="{1BF73DBE-17D9-5763-5BAF-8FD78680327F}"/>
              </a:ext>
            </a:extLst>
          </p:cNvPr>
          <p:cNvSpPr txBox="1"/>
          <p:nvPr/>
        </p:nvSpPr>
        <p:spPr>
          <a:xfrm>
            <a:off x="9902110" y="13128814"/>
            <a:ext cx="45797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929292"/>
                </a:solidFill>
              </a:defRPr>
            </a:lvl1pPr>
          </a:lstStyle>
          <a:p>
            <a:r>
              <a:rPr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© Hackingcamp. All Rights Reserved</a:t>
            </a:r>
          </a:p>
        </p:txBody>
      </p:sp>
      <p:pic>
        <p:nvPicPr>
          <p:cNvPr id="2" name="poc-security.png" descr="poc-security.png">
            <a:extLst>
              <a:ext uri="{FF2B5EF4-FFF2-40B4-BE49-F238E27FC236}">
                <a16:creationId xmlns:a16="http://schemas.microsoft.com/office/drawing/2014/main" id="{C6724331-4098-747E-E47C-66F7622A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09" y="12368040"/>
            <a:ext cx="1514357" cy="121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6B2AA-9036-AF1A-223A-CD1797873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8" y="4000490"/>
            <a:ext cx="12074172" cy="4206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AF662-C482-76A5-C892-C45CE847F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010" y="8697631"/>
            <a:ext cx="15674201" cy="39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417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1570</Words>
  <Application>Microsoft Office PowerPoint</Application>
  <PresentationFormat>사용자 지정</PresentationFormat>
  <Paragraphs>382</Paragraphs>
  <Slides>60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3" baseType="lpstr">
      <vt:lpstr>에스코어 드림 5 Medium</vt:lpstr>
      <vt:lpstr>Arial</vt:lpstr>
      <vt:lpstr>21_BasicWhite</vt:lpstr>
      <vt:lpstr>버그 헌팅 맨땅에 헤딩</vt:lpstr>
      <vt:lpstr>발표자 소개</vt:lpstr>
      <vt:lpstr>발표 소개</vt:lpstr>
      <vt:lpstr>Agenda</vt:lpstr>
      <vt:lpstr>1. Seed File 구조</vt:lpstr>
      <vt:lpstr>Seed File 구조</vt:lpstr>
      <vt:lpstr>Seed File 구조</vt:lpstr>
      <vt:lpstr>Seed File 구조</vt:lpstr>
      <vt:lpstr>Seed File 구조</vt:lpstr>
      <vt:lpstr>2. Vtable Overwrite</vt:lpstr>
      <vt:lpstr>2. Vtable Overwite</vt:lpstr>
      <vt:lpstr>Vtable Overwite</vt:lpstr>
      <vt:lpstr>Vtable Overwite</vt:lpstr>
      <vt:lpstr>2. Vtable Overwite</vt:lpstr>
      <vt:lpstr>2. Vtable Overwite</vt:lpstr>
      <vt:lpstr>2. Vtable Overwite</vt:lpstr>
      <vt:lpstr>2. Vtable Overwite</vt:lpstr>
      <vt:lpstr>2. Vtable Overwite</vt:lpstr>
      <vt:lpstr>2. Vtable Overwite</vt:lpstr>
      <vt:lpstr>2. Vtable Overwite</vt:lpstr>
      <vt:lpstr>2. Vtable Overwite</vt:lpstr>
      <vt:lpstr>2. Vtable Overwite</vt:lpstr>
      <vt:lpstr>2. Vtable Overwite</vt:lpstr>
      <vt:lpstr>PowerPoint 프레젠테이션</vt:lpstr>
      <vt:lpstr>Vtable Overwite</vt:lpstr>
      <vt:lpstr>3. Case Study 1</vt:lpstr>
      <vt:lpstr>Case Study 1</vt:lpstr>
      <vt:lpstr>3. Case Study 1</vt:lpstr>
      <vt:lpstr>3. Case Study 1</vt:lpstr>
      <vt:lpstr>3. Case Study 1</vt:lpstr>
      <vt:lpstr>3. Case Study 1</vt:lpstr>
      <vt:lpstr>3. Case Study 1</vt:lpstr>
      <vt:lpstr>3. Case Study 1</vt:lpstr>
      <vt:lpstr>3. Case Study 1</vt:lpstr>
      <vt:lpstr>4. Case Study 2</vt:lpstr>
      <vt:lpstr>4. Case Study 2</vt:lpstr>
      <vt:lpstr>4. Case Study 2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5. Case Study 3</vt:lpstr>
      <vt:lpstr>Case Study 3</vt:lpstr>
      <vt:lpstr>Case Study 3</vt:lpstr>
      <vt:lpstr>6. 소감</vt:lpstr>
      <vt:lpstr>소감</vt:lpstr>
      <vt:lpstr>PowerPoint 프레젠테이션</vt:lpstr>
      <vt:lpstr>소감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프레젠테이션 제목</dc:title>
  <cp:lastModifiedBy>준수 정</cp:lastModifiedBy>
  <cp:revision>219</cp:revision>
  <dcterms:modified xsi:type="dcterms:W3CDTF">2025-02-08T12:05:24Z</dcterms:modified>
</cp:coreProperties>
</file>